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7" r:id="rId2"/>
    <p:sldId id="268" r:id="rId3"/>
    <p:sldId id="258" r:id="rId4"/>
    <p:sldId id="256" r:id="rId5"/>
    <p:sldId id="260" r:id="rId6"/>
    <p:sldId id="257" r:id="rId7"/>
    <p:sldId id="261" r:id="rId8"/>
    <p:sldId id="264" r:id="rId9"/>
    <p:sldId id="263" r:id="rId10"/>
    <p:sldId id="262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9303-8F27-4EF4-8B19-E9429851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11638-E337-4247-B23A-FD21BA7F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EFE5-4A3F-46A8-816A-C6D0B004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C057C-D414-493F-8413-7607F6B1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2581-0965-4CDA-8462-B58ECF09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1867-1D91-4A5C-BCBC-787CC527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7CC21-0C11-49FC-8120-9AA9C04DC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8B76-978F-4932-B2D3-CC187E9C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BC57-E21B-45DF-B84B-4C5992D7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A97A-F37D-4785-879A-DF219D5C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786D4-2A5D-476F-9B9B-CFA40B3A4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73E40-6234-4F26-B1CD-BB61E5D57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F282-9805-4925-8168-630BAD9E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0257-0258-4AFC-9197-5788F161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09BE2-F4AF-4AA4-B480-9BC3DA7F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B583-BFEF-400C-A211-0ED716CC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E5A7-FA7F-4BBB-BF05-E8230B18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1DAB-C67D-4A1C-9BA3-C36E6475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8ACB-3DB9-42D8-B8BA-72EB18CB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4EAC-81C9-4E2E-B609-BCF5422C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8FE6-256B-4997-A20F-F0C03145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5F8A3-2B1A-4A7B-8020-93C912BD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7764-DBB7-4C19-8738-8AE37005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6CD9-CFDB-4DA7-A3A5-4FB4B7AF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07E9-3A2D-4867-8CFE-9AA54C8E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9DE9-AA85-491C-996A-3D3FF5F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EED86-55D2-4359-A96C-C3C70EA84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F2ABD-72E8-43C5-9F5D-6D253E675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9FBA-E404-4002-90AF-99490FD3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D2FFD-A125-474B-853B-0A9726C6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4811-0760-4F32-BA10-653B245A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4B10-17C6-4F4F-BDBE-E8EA8E94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1F90-DEFC-4E3C-B489-1CB008DC1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4FC6F-B713-4ACA-A116-0842E2D02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6B7AE-4453-4832-86B7-3A7022F3B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AC002-5028-42FA-ABCC-ECF049F12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96237-F8C6-4836-A914-091779D8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8DC58-F97C-45AE-B2AD-2820B55E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99523-163F-4F4F-92EF-0FFE7B46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747-80CC-4A8F-A6D6-C57042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9B92C-7375-496E-8486-7D0318AD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18243-71C7-4E54-BDA5-8F920FAC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25455-B60E-43A6-B013-3F888A77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2ED6A-F511-496C-9ACF-D76654DB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C4785-236C-43DB-9967-45166EE8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25A75-8D6B-47F5-8980-7460A8D1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47A7-0B24-4F44-8AD0-D1A0B954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9EBC7-D76A-4B9D-96AA-11D395BA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5F490-488D-430F-9EB1-1C32769B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A070-CB30-4399-B87F-BA7C8E2A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E1747-2378-44FB-9984-11BC3562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9EA40-F4FF-42AF-B586-54287CB3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DAE1-79C5-4B36-A74C-47C85FC7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8272D-82A9-4472-B76F-08192ED18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4792-A088-4811-9952-00FDB3AA0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9D38A-4A90-4331-9CD1-19F8380F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B63E-1478-475B-8006-D0B57ACF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ACE11-783E-480F-907A-105A45E1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0BE02-D2DD-40FB-BF86-0914EB0E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93A6-0E8B-43E7-9C9C-34C81758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A3C9A-1906-41E0-BF6F-000D0D756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5B9D-98FC-44C1-AC30-DCC5213B6B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74FF-8225-4733-9BAA-C86582C09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0A34-3481-455E-950E-1D36403F5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AA5F-FED8-4B05-978C-36458017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lestinian_identity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az.wikipedia.org/wiki/%C4%B0srailin_d%C3%B6vl%C9%99t_qurulu%C5%9F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en/proximity-radar-enemy-green-150698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digital-library.theiet.org/doi/abs/10.1049/rsn2.1250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pixabay.com/en/proximity-radar-enemy-green-150698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amt.copernicus.org/articles/13/4865/2020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Box 255">
            <a:extLst>
              <a:ext uri="{FF2B5EF4-FFF2-40B4-BE49-F238E27FC236}">
                <a16:creationId xmlns:a16="http://schemas.microsoft.com/office/drawing/2014/main" id="{3460BF30-8B77-4104-A62B-52A55A4D5122}"/>
              </a:ext>
            </a:extLst>
          </p:cNvPr>
          <p:cNvSpPr txBox="1"/>
          <p:nvPr/>
        </p:nvSpPr>
        <p:spPr>
          <a:xfrm>
            <a:off x="-254911" y="24325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Application of Linear Algebra</a:t>
            </a:r>
          </a:p>
          <a:p>
            <a:pPr algn="ctr"/>
            <a:endParaRPr lang="ko-KR" altLang="en-US" sz="3200" dirty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7AC95-0A32-4BD4-89FF-BC7BAEE0A55F}"/>
              </a:ext>
            </a:extLst>
          </p:cNvPr>
          <p:cNvGrpSpPr/>
          <p:nvPr/>
        </p:nvGrpSpPr>
        <p:grpSpPr>
          <a:xfrm>
            <a:off x="3120039" y="1890573"/>
            <a:ext cx="4652706" cy="4871065"/>
            <a:chOff x="3770439" y="1379058"/>
            <a:chExt cx="4652706" cy="4871065"/>
          </a:xfrm>
        </p:grpSpPr>
        <p:sp>
          <p:nvSpPr>
            <p:cNvPr id="218" name="Freeform 546">
              <a:extLst>
                <a:ext uri="{FF2B5EF4-FFF2-40B4-BE49-F238E27FC236}">
                  <a16:creationId xmlns:a16="http://schemas.microsoft.com/office/drawing/2014/main" id="{F17E84DC-2265-4A13-A2C3-BF983A1131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60035" y="5589381"/>
              <a:ext cx="310865" cy="310865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47">
              <a:extLst>
                <a:ext uri="{FF2B5EF4-FFF2-40B4-BE49-F238E27FC236}">
                  <a16:creationId xmlns:a16="http://schemas.microsoft.com/office/drawing/2014/main" id="{F51422A1-8935-4165-BF3B-59A3B1C697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64554" y="5409522"/>
              <a:ext cx="585093" cy="585093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48">
              <a:extLst>
                <a:ext uri="{FF2B5EF4-FFF2-40B4-BE49-F238E27FC236}">
                  <a16:creationId xmlns:a16="http://schemas.microsoft.com/office/drawing/2014/main" id="{121ECD05-E64A-478B-B6DC-15654677B6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20145" y="5282955"/>
              <a:ext cx="756069" cy="756069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49">
              <a:extLst>
                <a:ext uri="{FF2B5EF4-FFF2-40B4-BE49-F238E27FC236}">
                  <a16:creationId xmlns:a16="http://schemas.microsoft.com/office/drawing/2014/main" id="{B88A1061-3ED3-42AD-B4D5-3F388E184F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6830" y="5175264"/>
              <a:ext cx="887077" cy="888187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50">
              <a:extLst>
                <a:ext uri="{FF2B5EF4-FFF2-40B4-BE49-F238E27FC236}">
                  <a16:creationId xmlns:a16="http://schemas.microsoft.com/office/drawing/2014/main" id="{9CDD9B90-007D-4989-A739-B678F4BBA63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5728" y="5080894"/>
              <a:ext cx="992549" cy="992549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51">
              <a:extLst>
                <a:ext uri="{FF2B5EF4-FFF2-40B4-BE49-F238E27FC236}">
                  <a16:creationId xmlns:a16="http://schemas.microsoft.com/office/drawing/2014/main" id="{985B4EF2-7F3C-402D-A083-ADA6E62F742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0177" y="4993185"/>
              <a:ext cx="1085808" cy="1085808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52">
              <a:extLst>
                <a:ext uri="{FF2B5EF4-FFF2-40B4-BE49-F238E27FC236}">
                  <a16:creationId xmlns:a16="http://schemas.microsoft.com/office/drawing/2014/main" id="{BDC37ACE-E2F0-443E-B7A1-A0EE76620B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3508" y="4912139"/>
              <a:ext cx="1163525" cy="1163525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553">
              <a:extLst>
                <a:ext uri="{FF2B5EF4-FFF2-40B4-BE49-F238E27FC236}">
                  <a16:creationId xmlns:a16="http://schemas.microsoft.com/office/drawing/2014/main" id="{54900ECB-D9AD-4B64-AB75-F5A4D60071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7949" y="4837752"/>
              <a:ext cx="1233469" cy="1233469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554">
              <a:extLst>
                <a:ext uri="{FF2B5EF4-FFF2-40B4-BE49-F238E27FC236}">
                  <a16:creationId xmlns:a16="http://schemas.microsoft.com/office/drawing/2014/main" id="{BC192404-7C57-4258-B2C4-536F33B99A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9051" y="4766697"/>
              <a:ext cx="1293422" cy="1293422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555">
              <a:extLst>
                <a:ext uri="{FF2B5EF4-FFF2-40B4-BE49-F238E27FC236}">
                  <a16:creationId xmlns:a16="http://schemas.microsoft.com/office/drawing/2014/main" id="{10B6D426-65BF-4D01-90C5-EEF2373E69D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14594" y="4698974"/>
              <a:ext cx="1345602" cy="1345602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56">
              <a:extLst>
                <a:ext uri="{FF2B5EF4-FFF2-40B4-BE49-F238E27FC236}">
                  <a16:creationId xmlns:a16="http://schemas.microsoft.com/office/drawing/2014/main" id="{1BF22BF5-131A-4FCE-AB79-211B1ED36E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33468" y="4635690"/>
              <a:ext cx="1390012" cy="1390012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557">
              <a:extLst>
                <a:ext uri="{FF2B5EF4-FFF2-40B4-BE49-F238E27FC236}">
                  <a16:creationId xmlns:a16="http://schemas.microsoft.com/office/drawing/2014/main" id="{8D45CB13-117F-4B9B-B5CB-40513A19F6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56783" y="4574627"/>
              <a:ext cx="1427760" cy="1427760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58">
              <a:extLst>
                <a:ext uri="{FF2B5EF4-FFF2-40B4-BE49-F238E27FC236}">
                  <a16:creationId xmlns:a16="http://schemas.microsoft.com/office/drawing/2014/main" id="{016D9552-EF6C-4225-AF65-838E94A000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80097" y="4516895"/>
              <a:ext cx="1459957" cy="1462178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59">
              <a:extLst>
                <a:ext uri="{FF2B5EF4-FFF2-40B4-BE49-F238E27FC236}">
                  <a16:creationId xmlns:a16="http://schemas.microsoft.com/office/drawing/2014/main" id="{BBD6BB7C-39FD-4A19-8E95-5B6680D952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10074" y="4463603"/>
              <a:ext cx="1485492" cy="1486602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560">
              <a:extLst>
                <a:ext uri="{FF2B5EF4-FFF2-40B4-BE49-F238E27FC236}">
                  <a16:creationId xmlns:a16="http://schemas.microsoft.com/office/drawing/2014/main" id="{9D1A2E56-53F3-4827-9DBF-A4E1BD25EB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38940" y="4411423"/>
              <a:ext cx="1508807" cy="1508807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561">
              <a:extLst>
                <a:ext uri="{FF2B5EF4-FFF2-40B4-BE49-F238E27FC236}">
                  <a16:creationId xmlns:a16="http://schemas.microsoft.com/office/drawing/2014/main" id="{3EB88B89-255F-411E-B626-1FCBDC4DEF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73358" y="4361463"/>
              <a:ext cx="1524350" cy="1525460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562">
              <a:extLst>
                <a:ext uri="{FF2B5EF4-FFF2-40B4-BE49-F238E27FC236}">
                  <a16:creationId xmlns:a16="http://schemas.microsoft.com/office/drawing/2014/main" id="{19C99C85-BD26-44EB-834F-BCC03B1F05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06664" y="4313722"/>
              <a:ext cx="1538783" cy="1538783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63">
              <a:extLst>
                <a:ext uri="{FF2B5EF4-FFF2-40B4-BE49-F238E27FC236}">
                  <a16:creationId xmlns:a16="http://schemas.microsoft.com/office/drawing/2014/main" id="{966F7326-FC15-48AF-ABF6-6DC12A99627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44412" y="4269313"/>
              <a:ext cx="1545444" cy="1546555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64">
              <a:extLst>
                <a:ext uri="{FF2B5EF4-FFF2-40B4-BE49-F238E27FC236}">
                  <a16:creationId xmlns:a16="http://schemas.microsoft.com/office/drawing/2014/main" id="{9B5A4E4B-CD8E-4CF6-AB04-987314C449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83271" y="4227124"/>
              <a:ext cx="1548776" cy="1548776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65">
              <a:extLst>
                <a:ext uri="{FF2B5EF4-FFF2-40B4-BE49-F238E27FC236}">
                  <a16:creationId xmlns:a16="http://schemas.microsoft.com/office/drawing/2014/main" id="{27965567-11C5-42F5-9930-54A1B2B769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25459" y="4184936"/>
              <a:ext cx="1548776" cy="1548776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66">
              <a:extLst>
                <a:ext uri="{FF2B5EF4-FFF2-40B4-BE49-F238E27FC236}">
                  <a16:creationId xmlns:a16="http://schemas.microsoft.com/office/drawing/2014/main" id="{E85590D7-4EA5-444F-814B-AE9E56E3447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69869" y="4148298"/>
              <a:ext cx="1541004" cy="1541004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67">
              <a:extLst>
                <a:ext uri="{FF2B5EF4-FFF2-40B4-BE49-F238E27FC236}">
                  <a16:creationId xmlns:a16="http://schemas.microsoft.com/office/drawing/2014/main" id="{F08C420C-D55E-41F2-981F-86DB673ED9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17609" y="4111659"/>
              <a:ext cx="1529901" cy="1529902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68">
              <a:extLst>
                <a:ext uri="{FF2B5EF4-FFF2-40B4-BE49-F238E27FC236}">
                  <a16:creationId xmlns:a16="http://schemas.microsoft.com/office/drawing/2014/main" id="{4AE89639-75EC-4A52-9F4E-2857EAFB7E4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65349" y="4077243"/>
              <a:ext cx="1516578" cy="1516578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69">
              <a:extLst>
                <a:ext uri="{FF2B5EF4-FFF2-40B4-BE49-F238E27FC236}">
                  <a16:creationId xmlns:a16="http://schemas.microsoft.com/office/drawing/2014/main" id="{DFBC0628-DADE-4905-976A-E2B62B8E5C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17530" y="4045045"/>
              <a:ext cx="1496594" cy="1496594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70">
              <a:extLst>
                <a:ext uri="{FF2B5EF4-FFF2-40B4-BE49-F238E27FC236}">
                  <a16:creationId xmlns:a16="http://schemas.microsoft.com/office/drawing/2014/main" id="{0F6D5A23-95F8-443C-950E-E4ACE5CF92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70820" y="4016180"/>
              <a:ext cx="1472169" cy="1472169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71">
              <a:extLst>
                <a:ext uri="{FF2B5EF4-FFF2-40B4-BE49-F238E27FC236}">
                  <a16:creationId xmlns:a16="http://schemas.microsoft.com/office/drawing/2014/main" id="{C4EFF513-2D43-45B4-BC3D-A5D095641C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28553" y="3989534"/>
              <a:ext cx="1441082" cy="1441083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72">
              <a:extLst>
                <a:ext uri="{FF2B5EF4-FFF2-40B4-BE49-F238E27FC236}">
                  <a16:creationId xmlns:a16="http://schemas.microsoft.com/office/drawing/2014/main" id="{4F14289D-A776-4DAE-82A5-FE4DC132DF7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86285" y="3968440"/>
              <a:ext cx="1404445" cy="1404445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73">
              <a:extLst>
                <a:ext uri="{FF2B5EF4-FFF2-40B4-BE49-F238E27FC236}">
                  <a16:creationId xmlns:a16="http://schemas.microsoft.com/office/drawing/2014/main" id="{194649CB-8D8A-4F9B-A05C-46019CE288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49568" y="3947345"/>
              <a:ext cx="1362257" cy="1362257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74">
              <a:extLst>
                <a:ext uri="{FF2B5EF4-FFF2-40B4-BE49-F238E27FC236}">
                  <a16:creationId xmlns:a16="http://schemas.microsoft.com/office/drawing/2014/main" id="{3C9ADB0C-4185-4209-A714-F8594B0528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15072" y="3931802"/>
              <a:ext cx="1312296" cy="1312296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75">
              <a:extLst>
                <a:ext uri="{FF2B5EF4-FFF2-40B4-BE49-F238E27FC236}">
                  <a16:creationId xmlns:a16="http://schemas.microsoft.com/office/drawing/2014/main" id="{927199C4-1835-47E5-8A41-CA1C3D5616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83906" y="3918479"/>
              <a:ext cx="1256784" cy="1256784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76">
              <a:extLst>
                <a:ext uri="{FF2B5EF4-FFF2-40B4-BE49-F238E27FC236}">
                  <a16:creationId xmlns:a16="http://schemas.microsoft.com/office/drawing/2014/main" id="{78BD2B60-A16C-4AFB-A519-481AA1676F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57182" y="3910707"/>
              <a:ext cx="1191281" cy="1191281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77">
              <a:extLst>
                <a:ext uri="{FF2B5EF4-FFF2-40B4-BE49-F238E27FC236}">
                  <a16:creationId xmlns:a16="http://schemas.microsoft.com/office/drawing/2014/main" id="{01A7097A-185D-41DE-B7B9-9AFD4B3D5D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37119" y="3908487"/>
              <a:ext cx="1113564" cy="1113564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78">
              <a:extLst>
                <a:ext uri="{FF2B5EF4-FFF2-40B4-BE49-F238E27FC236}">
                  <a16:creationId xmlns:a16="http://schemas.microsoft.com/office/drawing/2014/main" id="{B0AEB17B-2941-4944-A197-1C81FBA93F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21496" y="3908488"/>
              <a:ext cx="1029187" cy="1030297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579">
              <a:extLst>
                <a:ext uri="{FF2B5EF4-FFF2-40B4-BE49-F238E27FC236}">
                  <a16:creationId xmlns:a16="http://schemas.microsoft.com/office/drawing/2014/main" id="{6D333725-585D-43E1-8D04-28ABC0335B8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13646" y="3918479"/>
              <a:ext cx="927045" cy="928155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580">
              <a:extLst>
                <a:ext uri="{FF2B5EF4-FFF2-40B4-BE49-F238E27FC236}">
                  <a16:creationId xmlns:a16="http://schemas.microsoft.com/office/drawing/2014/main" id="{7016429B-36B3-4FFE-A77A-141AFC01002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15787" y="3937354"/>
              <a:ext cx="806030" cy="806030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581">
              <a:extLst>
                <a:ext uri="{FF2B5EF4-FFF2-40B4-BE49-F238E27FC236}">
                  <a16:creationId xmlns:a16="http://schemas.microsoft.com/office/drawing/2014/main" id="{C8E1E92F-2359-4A91-AFFC-BDED53FCA3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34582" y="3971770"/>
              <a:ext cx="652817" cy="652817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82">
              <a:extLst>
                <a:ext uri="{FF2B5EF4-FFF2-40B4-BE49-F238E27FC236}">
                  <a16:creationId xmlns:a16="http://schemas.microsoft.com/office/drawing/2014/main" id="{601E558B-09FA-4B37-9021-C3330D541F3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86685" y="4040605"/>
              <a:ext cx="431881" cy="431881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46">
              <a:extLst>
                <a:ext uri="{FF2B5EF4-FFF2-40B4-BE49-F238E27FC236}">
                  <a16:creationId xmlns:a16="http://schemas.microsoft.com/office/drawing/2014/main" id="{E1B97ABE-2AD0-4D8C-8820-CFA2BA7E79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92099" y="4277489"/>
              <a:ext cx="383116" cy="383117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47">
              <a:extLst>
                <a:ext uri="{FF2B5EF4-FFF2-40B4-BE49-F238E27FC236}">
                  <a16:creationId xmlns:a16="http://schemas.microsoft.com/office/drawing/2014/main" id="{E7961135-2DDC-45AE-9F43-78CC3EF4978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74427" y="4055828"/>
              <a:ext cx="721081" cy="721081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48">
              <a:extLst>
                <a:ext uri="{FF2B5EF4-FFF2-40B4-BE49-F238E27FC236}">
                  <a16:creationId xmlns:a16="http://schemas.microsoft.com/office/drawing/2014/main" id="{BAB4A030-5D11-45F1-BFA3-06FCF0B23F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19697" y="3899845"/>
              <a:ext cx="931795" cy="931795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49">
              <a:extLst>
                <a:ext uri="{FF2B5EF4-FFF2-40B4-BE49-F238E27FC236}">
                  <a16:creationId xmlns:a16="http://schemas.microsoft.com/office/drawing/2014/main" id="{21142EE5-A025-4DE2-ADD3-08ECF280ECD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90964" y="3767123"/>
              <a:ext cx="1093251" cy="1094619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50">
              <a:extLst>
                <a:ext uri="{FF2B5EF4-FFF2-40B4-BE49-F238E27FC236}">
                  <a16:creationId xmlns:a16="http://schemas.microsoft.com/office/drawing/2014/main" id="{93FA4B4A-39B9-4367-8E08-F67F8D8A404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7281" y="3650820"/>
              <a:ext cx="1223236" cy="1223236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51">
              <a:extLst>
                <a:ext uri="{FF2B5EF4-FFF2-40B4-BE49-F238E27FC236}">
                  <a16:creationId xmlns:a16="http://schemas.microsoft.com/office/drawing/2014/main" id="{2690CF21-BAEF-4FE6-B15B-ADD36FB040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0439" y="3542726"/>
              <a:ext cx="1338172" cy="1338172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52">
              <a:extLst>
                <a:ext uri="{FF2B5EF4-FFF2-40B4-BE49-F238E27FC236}">
                  <a16:creationId xmlns:a16="http://schemas.microsoft.com/office/drawing/2014/main" id="{AA102BD5-2707-4B81-B520-2D7134D1F63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4544" y="3442842"/>
              <a:ext cx="1433950" cy="1433950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53">
              <a:extLst>
                <a:ext uri="{FF2B5EF4-FFF2-40B4-BE49-F238E27FC236}">
                  <a16:creationId xmlns:a16="http://schemas.microsoft.com/office/drawing/2014/main" id="{F130B81C-71C9-4E2F-BBB8-EC8EF7B927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80018" y="3351168"/>
              <a:ext cx="1520152" cy="1520152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54">
              <a:extLst>
                <a:ext uri="{FF2B5EF4-FFF2-40B4-BE49-F238E27FC236}">
                  <a16:creationId xmlns:a16="http://schemas.microsoft.com/office/drawing/2014/main" id="{09108A6A-CBDA-437E-84BD-E398F3097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93700" y="3263598"/>
              <a:ext cx="1594039" cy="1594039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55">
              <a:extLst>
                <a:ext uri="{FF2B5EF4-FFF2-40B4-BE49-F238E27FC236}">
                  <a16:creationId xmlns:a16="http://schemas.microsoft.com/office/drawing/2014/main" id="{A4913A95-296A-4350-B224-6A459B0A88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12856" y="3180134"/>
              <a:ext cx="1658348" cy="1658348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56">
              <a:extLst>
                <a:ext uri="{FF2B5EF4-FFF2-40B4-BE49-F238E27FC236}">
                  <a16:creationId xmlns:a16="http://schemas.microsoft.com/office/drawing/2014/main" id="{93653F83-EA0B-4C43-8AC8-1C2B1ACFFB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36116" y="3102142"/>
              <a:ext cx="1713078" cy="1713078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57">
              <a:extLst>
                <a:ext uri="{FF2B5EF4-FFF2-40B4-BE49-F238E27FC236}">
                  <a16:creationId xmlns:a16="http://schemas.microsoft.com/office/drawing/2014/main" id="{9F526813-2BD6-45FA-8960-8073587025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64851" y="3026888"/>
              <a:ext cx="1759600" cy="1759600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58">
              <a:extLst>
                <a:ext uri="{FF2B5EF4-FFF2-40B4-BE49-F238E27FC236}">
                  <a16:creationId xmlns:a16="http://schemas.microsoft.com/office/drawing/2014/main" id="{DA750B6A-2812-491B-BF28-D82CE0B49A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93584" y="2955736"/>
              <a:ext cx="1799280" cy="1802016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59">
              <a:extLst>
                <a:ext uri="{FF2B5EF4-FFF2-40B4-BE49-F238E27FC236}">
                  <a16:creationId xmlns:a16="http://schemas.microsoft.com/office/drawing/2014/main" id="{CBD32603-E546-4185-9941-215789D785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30527" y="2890059"/>
              <a:ext cx="1830749" cy="1832119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60">
              <a:extLst>
                <a:ext uri="{FF2B5EF4-FFF2-40B4-BE49-F238E27FC236}">
                  <a16:creationId xmlns:a16="http://schemas.microsoft.com/office/drawing/2014/main" id="{9EEEEEEC-E508-4211-A92E-291FA033C98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66103" y="2825750"/>
              <a:ext cx="1859484" cy="1859484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61">
              <a:extLst>
                <a:ext uri="{FF2B5EF4-FFF2-40B4-BE49-F238E27FC236}">
                  <a16:creationId xmlns:a16="http://schemas.microsoft.com/office/drawing/2014/main" id="{E167258F-5963-4558-9926-50DD6906F23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08518" y="2764179"/>
              <a:ext cx="1878639" cy="1880007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62">
              <a:extLst>
                <a:ext uri="{FF2B5EF4-FFF2-40B4-BE49-F238E27FC236}">
                  <a16:creationId xmlns:a16="http://schemas.microsoft.com/office/drawing/2014/main" id="{56922DBD-44F3-4BB8-8D70-1A8AC2A396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9567" y="2705343"/>
              <a:ext cx="1896427" cy="1896427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63">
              <a:extLst>
                <a:ext uri="{FF2B5EF4-FFF2-40B4-BE49-F238E27FC236}">
                  <a16:creationId xmlns:a16="http://schemas.microsoft.com/office/drawing/2014/main" id="{AE38DA5D-BE36-45E0-B4A3-11D2EDFD87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96088" y="2650612"/>
              <a:ext cx="1904636" cy="1906006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4">
              <a:extLst>
                <a:ext uri="{FF2B5EF4-FFF2-40B4-BE49-F238E27FC236}">
                  <a16:creationId xmlns:a16="http://schemas.microsoft.com/office/drawing/2014/main" id="{CDC9287A-F89B-41CE-B0A2-3DA41E5537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3978" y="2598617"/>
              <a:ext cx="1908742" cy="1908742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65">
              <a:extLst>
                <a:ext uri="{FF2B5EF4-FFF2-40B4-BE49-F238E27FC236}">
                  <a16:creationId xmlns:a16="http://schemas.microsoft.com/office/drawing/2014/main" id="{099547BF-0CF0-4B17-BF21-D52C3AA5B8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95973" y="2546623"/>
              <a:ext cx="1908742" cy="1908742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66">
              <a:extLst>
                <a:ext uri="{FF2B5EF4-FFF2-40B4-BE49-F238E27FC236}">
                  <a16:creationId xmlns:a16="http://schemas.microsoft.com/office/drawing/2014/main" id="{19B98EDE-151A-477E-A869-A8BB370DF4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50703" y="2501470"/>
              <a:ext cx="1899163" cy="1899164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67">
              <a:extLst>
                <a:ext uri="{FF2B5EF4-FFF2-40B4-BE49-F238E27FC236}">
                  <a16:creationId xmlns:a16="http://schemas.microsoft.com/office/drawing/2014/main" id="{850FBF52-F4BC-4D3C-B63B-80166C7A19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09539" y="2456317"/>
              <a:ext cx="1885481" cy="1885481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68">
              <a:extLst>
                <a:ext uri="{FF2B5EF4-FFF2-40B4-BE49-F238E27FC236}">
                  <a16:creationId xmlns:a16="http://schemas.microsoft.com/office/drawing/2014/main" id="{EEA1B238-E705-474E-A2C2-5CE3A38568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8375" y="2413901"/>
              <a:ext cx="1869062" cy="1869062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69">
              <a:extLst>
                <a:ext uri="{FF2B5EF4-FFF2-40B4-BE49-F238E27FC236}">
                  <a16:creationId xmlns:a16="http://schemas.microsoft.com/office/drawing/2014/main" id="{3BE45F4A-7324-42AB-8669-9FAA011BDD2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32684" y="2374221"/>
              <a:ext cx="1844433" cy="1844433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70">
              <a:extLst>
                <a:ext uri="{FF2B5EF4-FFF2-40B4-BE49-F238E27FC236}">
                  <a16:creationId xmlns:a16="http://schemas.microsoft.com/office/drawing/2014/main" id="{E4B49DC9-6300-4371-9656-808F745F15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98360" y="2338646"/>
              <a:ext cx="1814330" cy="1814330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71">
              <a:extLst>
                <a:ext uri="{FF2B5EF4-FFF2-40B4-BE49-F238E27FC236}">
                  <a16:creationId xmlns:a16="http://schemas.microsoft.com/office/drawing/2014/main" id="{F5CA40AE-0A7A-4A31-A064-3A39118803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69511" y="2305807"/>
              <a:ext cx="1776019" cy="1776019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72">
              <a:extLst>
                <a:ext uri="{FF2B5EF4-FFF2-40B4-BE49-F238E27FC236}">
                  <a16:creationId xmlns:a16="http://schemas.microsoft.com/office/drawing/2014/main" id="{73564283-801A-4EC1-9BC1-FE474DBC204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40661" y="2279809"/>
              <a:ext cx="1730866" cy="1730866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73">
              <a:extLst>
                <a:ext uri="{FF2B5EF4-FFF2-40B4-BE49-F238E27FC236}">
                  <a16:creationId xmlns:a16="http://schemas.microsoft.com/office/drawing/2014/main" id="{CDE0C7EE-44BB-46CB-BB19-431A8D3622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18653" y="2253812"/>
              <a:ext cx="1678872" cy="1678872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74">
              <a:extLst>
                <a:ext uri="{FF2B5EF4-FFF2-40B4-BE49-F238E27FC236}">
                  <a16:creationId xmlns:a16="http://schemas.microsoft.com/office/drawing/2014/main" id="{8151C39E-7938-4363-B2F1-72D1E59903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9380" y="2234656"/>
              <a:ext cx="1617299" cy="1617299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75">
              <a:extLst>
                <a:ext uri="{FF2B5EF4-FFF2-40B4-BE49-F238E27FC236}">
                  <a16:creationId xmlns:a16="http://schemas.microsoft.com/office/drawing/2014/main" id="{E5B4FC4E-D3E6-4553-ABF2-BD65234BCA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4213" y="2218237"/>
              <a:ext cx="1548886" cy="1548886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76">
              <a:extLst>
                <a:ext uri="{FF2B5EF4-FFF2-40B4-BE49-F238E27FC236}">
                  <a16:creationId xmlns:a16="http://schemas.microsoft.com/office/drawing/2014/main" id="{A30D95E8-AA61-4090-823E-C169436CEA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74520" y="2208659"/>
              <a:ext cx="1468158" cy="1468158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77">
              <a:extLst>
                <a:ext uri="{FF2B5EF4-FFF2-40B4-BE49-F238E27FC236}">
                  <a16:creationId xmlns:a16="http://schemas.microsoft.com/office/drawing/2014/main" id="{EFA3D0A9-4102-447B-8744-080CDDC449A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73036" y="2205922"/>
              <a:ext cx="1372378" cy="1372378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78">
              <a:extLst>
                <a:ext uri="{FF2B5EF4-FFF2-40B4-BE49-F238E27FC236}">
                  <a16:creationId xmlns:a16="http://schemas.microsoft.com/office/drawing/2014/main" id="{3272A6D3-9B76-42F1-BD7E-0E6E907F4B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77024" y="2205923"/>
              <a:ext cx="1268390" cy="1269758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79">
              <a:extLst>
                <a:ext uri="{FF2B5EF4-FFF2-40B4-BE49-F238E27FC236}">
                  <a16:creationId xmlns:a16="http://schemas.microsoft.com/office/drawing/2014/main" id="{FAD60CB2-8673-42AE-81AC-7A205869A4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90591" y="2218237"/>
              <a:ext cx="1142509" cy="1143877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80">
              <a:extLst>
                <a:ext uri="{FF2B5EF4-FFF2-40B4-BE49-F238E27FC236}">
                  <a16:creationId xmlns:a16="http://schemas.microsoft.com/office/drawing/2014/main" id="{9EA6CE18-6322-4B43-882B-DA1CA6FDCD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16473" y="2241498"/>
              <a:ext cx="993367" cy="993367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81">
              <a:extLst>
                <a:ext uri="{FF2B5EF4-FFF2-40B4-BE49-F238E27FC236}">
                  <a16:creationId xmlns:a16="http://schemas.microsoft.com/office/drawing/2014/main" id="{59B4A709-6359-4A3A-A815-B71255A0D8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62877" y="2283914"/>
              <a:ext cx="804545" cy="804545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82">
              <a:extLst>
                <a:ext uri="{FF2B5EF4-FFF2-40B4-BE49-F238E27FC236}">
                  <a16:creationId xmlns:a16="http://schemas.microsoft.com/office/drawing/2014/main" id="{34D718EA-07F9-4F7C-9861-1E6F710DD5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0331" y="2368747"/>
              <a:ext cx="532259" cy="532259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46">
              <a:extLst>
                <a:ext uri="{FF2B5EF4-FFF2-40B4-BE49-F238E27FC236}">
                  <a16:creationId xmlns:a16="http://schemas.microsoft.com/office/drawing/2014/main" id="{26A4BD85-F7FA-4653-B324-84DC755D6C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64418" y="2188985"/>
              <a:ext cx="149788" cy="149788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47">
              <a:extLst>
                <a:ext uri="{FF2B5EF4-FFF2-40B4-BE49-F238E27FC236}">
                  <a16:creationId xmlns:a16="http://schemas.microsoft.com/office/drawing/2014/main" id="{E63C1627-3B3E-4F06-A9AB-C8134BB48A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18412" y="2102322"/>
              <a:ext cx="281922" cy="281923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48">
              <a:extLst>
                <a:ext uri="{FF2B5EF4-FFF2-40B4-BE49-F238E27FC236}">
                  <a16:creationId xmlns:a16="http://schemas.microsoft.com/office/drawing/2014/main" id="{53F271AC-A57E-48BC-8816-95992EE94F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7014" y="2041336"/>
              <a:ext cx="364306" cy="364307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49">
              <a:extLst>
                <a:ext uri="{FF2B5EF4-FFF2-40B4-BE49-F238E27FC236}">
                  <a16:creationId xmlns:a16="http://schemas.microsoft.com/office/drawing/2014/main" id="{BDBDA95A-E07C-430D-8E2E-A1BE7880A8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5780" y="1989446"/>
              <a:ext cx="427431" cy="427967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50">
              <a:extLst>
                <a:ext uri="{FF2B5EF4-FFF2-40B4-BE49-F238E27FC236}">
                  <a16:creationId xmlns:a16="http://schemas.microsoft.com/office/drawing/2014/main" id="{E8987D32-62FB-4D99-BA57-4AA85669196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0431" y="1943974"/>
              <a:ext cx="478252" cy="478253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1">
              <a:extLst>
                <a:ext uri="{FF2B5EF4-FFF2-40B4-BE49-F238E27FC236}">
                  <a16:creationId xmlns:a16="http://schemas.microsoft.com/office/drawing/2014/main" id="{FA36EE83-4149-4806-B1C3-ADAECDBD37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7755" y="1901713"/>
              <a:ext cx="523188" cy="523189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2">
              <a:extLst>
                <a:ext uri="{FF2B5EF4-FFF2-40B4-BE49-F238E27FC236}">
                  <a16:creationId xmlns:a16="http://schemas.microsoft.com/office/drawing/2014/main" id="{E0BC41F6-964E-4756-B608-B7046E37E2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9360" y="1862660"/>
              <a:ext cx="560635" cy="560636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53">
              <a:extLst>
                <a:ext uri="{FF2B5EF4-FFF2-40B4-BE49-F238E27FC236}">
                  <a16:creationId xmlns:a16="http://schemas.microsoft.com/office/drawing/2014/main" id="{A7493686-5194-481A-ABC3-6D456126C88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1500" y="1826818"/>
              <a:ext cx="594337" cy="594339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54">
              <a:extLst>
                <a:ext uri="{FF2B5EF4-FFF2-40B4-BE49-F238E27FC236}">
                  <a16:creationId xmlns:a16="http://schemas.microsoft.com/office/drawing/2014/main" id="{77D833BB-713D-41D5-865B-2E14DB2F202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6850" y="1792581"/>
              <a:ext cx="623225" cy="623226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55">
              <a:extLst>
                <a:ext uri="{FF2B5EF4-FFF2-40B4-BE49-F238E27FC236}">
                  <a16:creationId xmlns:a16="http://schemas.microsoft.com/office/drawing/2014/main" id="{2655A70B-82B0-47B6-934F-7B4E50B222D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4339" y="1759949"/>
              <a:ext cx="648368" cy="648369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56">
              <a:extLst>
                <a:ext uri="{FF2B5EF4-FFF2-40B4-BE49-F238E27FC236}">
                  <a16:creationId xmlns:a16="http://schemas.microsoft.com/office/drawing/2014/main" id="{47A2B02B-18AA-409D-9F90-BB9E3B2BFB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03433" y="1729455"/>
              <a:ext cx="669766" cy="669768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57">
              <a:extLst>
                <a:ext uri="{FF2B5EF4-FFF2-40B4-BE49-F238E27FC236}">
                  <a16:creationId xmlns:a16="http://schemas.microsoft.com/office/drawing/2014/main" id="{4B5C7208-1B06-4172-AEA1-1F7D496117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14668" y="1700033"/>
              <a:ext cx="687954" cy="687956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8">
              <a:extLst>
                <a:ext uri="{FF2B5EF4-FFF2-40B4-BE49-F238E27FC236}">
                  <a16:creationId xmlns:a16="http://schemas.microsoft.com/office/drawing/2014/main" id="{443F0F91-BE12-464E-9D3D-A687FF3611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25902" y="1672215"/>
              <a:ext cx="703469" cy="704540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59">
              <a:extLst>
                <a:ext uri="{FF2B5EF4-FFF2-40B4-BE49-F238E27FC236}">
                  <a16:creationId xmlns:a16="http://schemas.microsoft.com/office/drawing/2014/main" id="{3960C9AF-4F2E-4E04-9F31-64D8FF5DE5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40345" y="1646537"/>
              <a:ext cx="715773" cy="716309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60">
              <a:extLst>
                <a:ext uri="{FF2B5EF4-FFF2-40B4-BE49-F238E27FC236}">
                  <a16:creationId xmlns:a16="http://schemas.microsoft.com/office/drawing/2014/main" id="{7E2F18F5-0663-48CF-92E1-F6A473BEF0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54255" y="1621394"/>
              <a:ext cx="727007" cy="727008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61">
              <a:extLst>
                <a:ext uri="{FF2B5EF4-FFF2-40B4-BE49-F238E27FC236}">
                  <a16:creationId xmlns:a16="http://schemas.microsoft.com/office/drawing/2014/main" id="{9115851E-44A3-4196-B473-7F0EF8F1F7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70838" y="1597322"/>
              <a:ext cx="734497" cy="735033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62">
              <a:extLst>
                <a:ext uri="{FF2B5EF4-FFF2-40B4-BE49-F238E27FC236}">
                  <a16:creationId xmlns:a16="http://schemas.microsoft.com/office/drawing/2014/main" id="{061E3DE5-F929-4693-B224-3B086CB6C4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6887" y="1574318"/>
              <a:ext cx="741450" cy="741452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63">
              <a:extLst>
                <a:ext uri="{FF2B5EF4-FFF2-40B4-BE49-F238E27FC236}">
                  <a16:creationId xmlns:a16="http://schemas.microsoft.com/office/drawing/2014/main" id="{CF3E9712-EDD8-48B1-A661-9EF9777469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05075" y="1552920"/>
              <a:ext cx="744660" cy="745197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64">
              <a:extLst>
                <a:ext uri="{FF2B5EF4-FFF2-40B4-BE49-F238E27FC236}">
                  <a16:creationId xmlns:a16="http://schemas.microsoft.com/office/drawing/2014/main" id="{85B74492-98A5-46F9-AF28-12646BD502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3799" y="1532591"/>
              <a:ext cx="746265" cy="746267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65">
              <a:extLst>
                <a:ext uri="{FF2B5EF4-FFF2-40B4-BE49-F238E27FC236}">
                  <a16:creationId xmlns:a16="http://schemas.microsoft.com/office/drawing/2014/main" id="{78C477A7-6D48-49FB-B4DB-E71995B5FF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44127" y="1512263"/>
              <a:ext cx="746265" cy="746267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66">
              <a:extLst>
                <a:ext uri="{FF2B5EF4-FFF2-40B4-BE49-F238E27FC236}">
                  <a16:creationId xmlns:a16="http://schemas.microsoft.com/office/drawing/2014/main" id="{6FD9D9B1-76D6-4B84-86E4-FE58A3BA7B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65526" y="1494609"/>
              <a:ext cx="742521" cy="742522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67">
              <a:extLst>
                <a:ext uri="{FF2B5EF4-FFF2-40B4-BE49-F238E27FC236}">
                  <a16:creationId xmlns:a16="http://schemas.microsoft.com/office/drawing/2014/main" id="{FC81736C-E135-4B29-B38D-220D1D3939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88528" y="1476956"/>
              <a:ext cx="737171" cy="737173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68">
              <a:extLst>
                <a:ext uri="{FF2B5EF4-FFF2-40B4-BE49-F238E27FC236}">
                  <a16:creationId xmlns:a16="http://schemas.microsoft.com/office/drawing/2014/main" id="{1D629561-9548-49B2-928E-C42D06BB04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11531" y="1460372"/>
              <a:ext cx="730751" cy="730753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9">
              <a:extLst>
                <a:ext uri="{FF2B5EF4-FFF2-40B4-BE49-F238E27FC236}">
                  <a16:creationId xmlns:a16="http://schemas.microsoft.com/office/drawing/2014/main" id="{11A50A48-1625-42AC-B578-0970A5655E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36674" y="1444858"/>
              <a:ext cx="721122" cy="721124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0">
              <a:extLst>
                <a:ext uri="{FF2B5EF4-FFF2-40B4-BE49-F238E27FC236}">
                  <a16:creationId xmlns:a16="http://schemas.microsoft.com/office/drawing/2014/main" id="{C1B9940E-9883-472D-A1C5-3C210FF70BE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62353" y="1430949"/>
              <a:ext cx="709353" cy="709355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71">
              <a:extLst>
                <a:ext uri="{FF2B5EF4-FFF2-40B4-BE49-F238E27FC236}">
                  <a16:creationId xmlns:a16="http://schemas.microsoft.com/office/drawing/2014/main" id="{2937B6CD-9F22-40D4-A1B0-F47D970BAC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90170" y="1418110"/>
              <a:ext cx="694374" cy="694376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72">
              <a:extLst>
                <a:ext uri="{FF2B5EF4-FFF2-40B4-BE49-F238E27FC236}">
                  <a16:creationId xmlns:a16="http://schemas.microsoft.com/office/drawing/2014/main" id="{C58ACB7F-3E70-430F-9F69-EDBB017298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17988" y="1407946"/>
              <a:ext cx="676721" cy="676722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3">
              <a:extLst>
                <a:ext uri="{FF2B5EF4-FFF2-40B4-BE49-F238E27FC236}">
                  <a16:creationId xmlns:a16="http://schemas.microsoft.com/office/drawing/2014/main" id="{39085940-0366-4D72-8A6E-C2679CE8CE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48481" y="1397782"/>
              <a:ext cx="656392" cy="656394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74">
              <a:extLst>
                <a:ext uri="{FF2B5EF4-FFF2-40B4-BE49-F238E27FC236}">
                  <a16:creationId xmlns:a16="http://schemas.microsoft.com/office/drawing/2014/main" id="{00A9A61E-5148-453F-8B9E-B1E88E53B8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80043" y="1390292"/>
              <a:ext cx="632319" cy="632321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75">
              <a:extLst>
                <a:ext uri="{FF2B5EF4-FFF2-40B4-BE49-F238E27FC236}">
                  <a16:creationId xmlns:a16="http://schemas.microsoft.com/office/drawing/2014/main" id="{3F870E4E-9EF9-4348-8186-3BD01A8CC7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13211" y="1383873"/>
              <a:ext cx="605571" cy="605573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76">
              <a:extLst>
                <a:ext uri="{FF2B5EF4-FFF2-40B4-BE49-F238E27FC236}">
                  <a16:creationId xmlns:a16="http://schemas.microsoft.com/office/drawing/2014/main" id="{DAFF8468-5FF5-4AC0-A2B1-A92D33D716E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48517" y="1380128"/>
              <a:ext cx="574009" cy="574011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77">
              <a:extLst>
                <a:ext uri="{FF2B5EF4-FFF2-40B4-BE49-F238E27FC236}">
                  <a16:creationId xmlns:a16="http://schemas.microsoft.com/office/drawing/2014/main" id="{7FE24DF7-68D5-4F46-ADCE-027B1980EB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7035" y="1379058"/>
              <a:ext cx="536562" cy="536564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78">
              <a:extLst>
                <a:ext uri="{FF2B5EF4-FFF2-40B4-BE49-F238E27FC236}">
                  <a16:creationId xmlns:a16="http://schemas.microsoft.com/office/drawing/2014/main" id="{5507316E-277A-4BDD-9996-CF019719E2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27691" y="1379058"/>
              <a:ext cx="495906" cy="496441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79">
              <a:extLst>
                <a:ext uri="{FF2B5EF4-FFF2-40B4-BE49-F238E27FC236}">
                  <a16:creationId xmlns:a16="http://schemas.microsoft.com/office/drawing/2014/main" id="{29C8121B-F952-450E-AED8-D6D863AC0B1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72093" y="1383873"/>
              <a:ext cx="446689" cy="447225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80">
              <a:extLst>
                <a:ext uri="{FF2B5EF4-FFF2-40B4-BE49-F238E27FC236}">
                  <a16:creationId xmlns:a16="http://schemas.microsoft.com/office/drawing/2014/main" id="{4C3DA1DA-5B88-4FE6-98BA-5D28411C16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21309" y="1392967"/>
              <a:ext cx="388378" cy="388380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81">
              <a:extLst>
                <a:ext uri="{FF2B5EF4-FFF2-40B4-BE49-F238E27FC236}">
                  <a16:creationId xmlns:a16="http://schemas.microsoft.com/office/drawing/2014/main" id="{2FA96560-013B-4976-BCD5-7B4A095568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8550" y="1409551"/>
              <a:ext cx="314555" cy="314555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82">
              <a:extLst>
                <a:ext uri="{FF2B5EF4-FFF2-40B4-BE49-F238E27FC236}">
                  <a16:creationId xmlns:a16="http://schemas.microsoft.com/office/drawing/2014/main" id="{C93CF3D5-2957-4DDE-A041-97ACD340E0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51839" y="1442718"/>
              <a:ext cx="208098" cy="208099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1AE130-C664-4C5E-A577-1DB4BE48F13C}"/>
                </a:ext>
              </a:extLst>
            </p:cNvPr>
            <p:cNvSpPr/>
            <p:nvPr/>
          </p:nvSpPr>
          <p:spPr>
            <a:xfrm>
              <a:off x="5694154" y="6194661"/>
              <a:ext cx="190932" cy="52515"/>
            </a:xfrm>
            <a:custGeom>
              <a:avLst/>
              <a:gdLst>
                <a:gd name="connsiteX0" fmla="*/ 88412 w 231028"/>
                <a:gd name="connsiteY0" fmla="*/ 22893 h 63543"/>
                <a:gd name="connsiteX1" fmla="*/ 230596 w 231028"/>
                <a:gd name="connsiteY1" fmla="*/ 2859 h 63543"/>
                <a:gd name="connsiteX2" fmla="*/ 217538 w 231028"/>
                <a:gd name="connsiteY2" fmla="*/ 57566 h 63543"/>
                <a:gd name="connsiteX3" fmla="*/ 488 w 231028"/>
                <a:gd name="connsiteY3" fmla="*/ 37271 h 63543"/>
                <a:gd name="connsiteX4" fmla="*/ 62099 w 231028"/>
                <a:gd name="connsiteY4" fmla="*/ 0 h 63543"/>
                <a:gd name="connsiteX5" fmla="*/ 88412 w 231028"/>
                <a:gd name="connsiteY5" fmla="*/ 22893 h 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28" h="63543">
                  <a:moveTo>
                    <a:pt x="88412" y="22893"/>
                  </a:moveTo>
                  <a:cubicBezTo>
                    <a:pt x="127191" y="41399"/>
                    <a:pt x="230596" y="2859"/>
                    <a:pt x="230596" y="2859"/>
                  </a:cubicBezTo>
                  <a:cubicBezTo>
                    <a:pt x="230596" y="2859"/>
                    <a:pt x="234713" y="44923"/>
                    <a:pt x="217538" y="57566"/>
                  </a:cubicBezTo>
                  <a:cubicBezTo>
                    <a:pt x="200352" y="70187"/>
                    <a:pt x="11155" y="62546"/>
                    <a:pt x="488" y="37271"/>
                  </a:cubicBezTo>
                  <a:cubicBezTo>
                    <a:pt x="-4273" y="26033"/>
                    <a:pt x="26490" y="12060"/>
                    <a:pt x="62099" y="0"/>
                  </a:cubicBezTo>
                  <a:cubicBezTo>
                    <a:pt x="65270" y="7111"/>
                    <a:pt x="72568" y="15335"/>
                    <a:pt x="88412" y="2289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4B275E-C3EF-4230-AE16-D55F31335A74}"/>
                </a:ext>
              </a:extLst>
            </p:cNvPr>
            <p:cNvSpPr/>
            <p:nvPr/>
          </p:nvSpPr>
          <p:spPr>
            <a:xfrm>
              <a:off x="5743936" y="6174839"/>
              <a:ext cx="143129" cy="49323"/>
            </a:xfrm>
            <a:custGeom>
              <a:avLst/>
              <a:gdLst>
                <a:gd name="connsiteX0" fmla="*/ 62879 w 173186"/>
                <a:gd name="connsiteY0" fmla="*/ 11800 h 59681"/>
                <a:gd name="connsiteX1" fmla="*/ 0 w 173186"/>
                <a:gd name="connsiteY1" fmla="*/ 27145 h 59681"/>
                <a:gd name="connsiteX2" fmla="*/ 26366 w 173186"/>
                <a:gd name="connsiteY2" fmla="*/ 49966 h 59681"/>
                <a:gd name="connsiteX3" fmla="*/ 168497 w 173186"/>
                <a:gd name="connsiteY3" fmla="*/ 29578 h 59681"/>
                <a:gd name="connsiteX4" fmla="*/ 173186 w 173186"/>
                <a:gd name="connsiteY4" fmla="*/ 4356 h 59681"/>
                <a:gd name="connsiteX5" fmla="*/ 99838 w 173186"/>
                <a:gd name="connsiteY5" fmla="*/ 0 h 59681"/>
                <a:gd name="connsiteX6" fmla="*/ 62879 w 173186"/>
                <a:gd name="connsiteY6" fmla="*/ 11800 h 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86" h="59681">
                  <a:moveTo>
                    <a:pt x="62879" y="11800"/>
                  </a:moveTo>
                  <a:cubicBezTo>
                    <a:pt x="40838" y="18215"/>
                    <a:pt x="19774" y="23226"/>
                    <a:pt x="0" y="27145"/>
                  </a:cubicBezTo>
                  <a:cubicBezTo>
                    <a:pt x="3202" y="34267"/>
                    <a:pt x="10521" y="42459"/>
                    <a:pt x="26366" y="49966"/>
                  </a:cubicBezTo>
                  <a:cubicBezTo>
                    <a:pt x="88433" y="79388"/>
                    <a:pt x="163559" y="32916"/>
                    <a:pt x="168497" y="29578"/>
                  </a:cubicBezTo>
                  <a:cubicBezTo>
                    <a:pt x="169880" y="22114"/>
                    <a:pt x="171450" y="13661"/>
                    <a:pt x="173186" y="4356"/>
                  </a:cubicBezTo>
                  <a:lnTo>
                    <a:pt x="99838" y="0"/>
                  </a:lnTo>
                  <a:cubicBezTo>
                    <a:pt x="88101" y="4096"/>
                    <a:pt x="75770" y="8057"/>
                    <a:pt x="62879" y="11800"/>
                  </a:cubicBezTo>
                  <a:close/>
                </a:path>
              </a:pathLst>
            </a:custGeom>
            <a:solidFill>
              <a:srgbClr val="FFCEA9"/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5084DB-F28D-48D1-BB97-FE76F2E58657}"/>
                </a:ext>
              </a:extLst>
            </p:cNvPr>
            <p:cNvSpPr/>
            <p:nvPr/>
          </p:nvSpPr>
          <p:spPr>
            <a:xfrm>
              <a:off x="6538304" y="6171290"/>
              <a:ext cx="75130" cy="43107"/>
            </a:xfrm>
            <a:custGeom>
              <a:avLst/>
              <a:gdLst>
                <a:gd name="connsiteX0" fmla="*/ 5344 w 90907"/>
                <a:gd name="connsiteY0" fmla="*/ 52160 h 52159"/>
                <a:gd name="connsiteX1" fmla="*/ 90908 w 90907"/>
                <a:gd name="connsiteY1" fmla="*/ 37657 h 52159"/>
                <a:gd name="connsiteX2" fmla="*/ 84389 w 90907"/>
                <a:gd name="connsiteY2" fmla="*/ 19099 h 52159"/>
                <a:gd name="connsiteX3" fmla="*/ 80126 w 90907"/>
                <a:gd name="connsiteY3" fmla="*/ 0 h 52159"/>
                <a:gd name="connsiteX4" fmla="*/ 0 w 90907"/>
                <a:gd name="connsiteY4" fmla="*/ 18641 h 52159"/>
                <a:gd name="connsiteX5" fmla="*/ 5344 w 90907"/>
                <a:gd name="connsiteY5" fmla="*/ 52160 h 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07" h="52159">
                  <a:moveTo>
                    <a:pt x="5344" y="52160"/>
                  </a:moveTo>
                  <a:cubicBezTo>
                    <a:pt x="33872" y="47336"/>
                    <a:pt x="62380" y="42491"/>
                    <a:pt x="90908" y="37657"/>
                  </a:cubicBezTo>
                  <a:cubicBezTo>
                    <a:pt x="88631" y="32240"/>
                    <a:pt x="86354" y="26033"/>
                    <a:pt x="84389" y="19099"/>
                  </a:cubicBezTo>
                  <a:cubicBezTo>
                    <a:pt x="82424" y="12196"/>
                    <a:pt x="81062" y="5770"/>
                    <a:pt x="80126" y="0"/>
                  </a:cubicBezTo>
                  <a:cubicBezTo>
                    <a:pt x="53407" y="6217"/>
                    <a:pt x="26698" y="12424"/>
                    <a:pt x="0" y="18641"/>
                  </a:cubicBezTo>
                  <a:cubicBezTo>
                    <a:pt x="1768" y="29807"/>
                    <a:pt x="3556" y="40984"/>
                    <a:pt x="5344" y="52160"/>
                  </a:cubicBezTo>
                  <a:close/>
                </a:path>
              </a:pathLst>
            </a:custGeom>
            <a:solidFill>
              <a:srgbClr val="FFCEA9"/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DB5766-F966-43F8-A64E-CFFE55281DD6}"/>
                </a:ext>
              </a:extLst>
            </p:cNvPr>
            <p:cNvSpPr/>
            <p:nvPr/>
          </p:nvSpPr>
          <p:spPr>
            <a:xfrm>
              <a:off x="6540007" y="6189679"/>
              <a:ext cx="78236" cy="60444"/>
            </a:xfrm>
            <a:custGeom>
              <a:avLst/>
              <a:gdLst>
                <a:gd name="connsiteX0" fmla="*/ 16809 w 94665"/>
                <a:gd name="connsiteY0" fmla="*/ 73138 h 73137"/>
                <a:gd name="connsiteX1" fmla="*/ 91945 w 94665"/>
                <a:gd name="connsiteY1" fmla="*/ 67669 h 73137"/>
                <a:gd name="connsiteX2" fmla="*/ 93349 w 94665"/>
                <a:gd name="connsiteY2" fmla="*/ 28329 h 73137"/>
                <a:gd name="connsiteX3" fmla="*/ 85510 w 94665"/>
                <a:gd name="connsiteY3" fmla="*/ 3013 h 73137"/>
                <a:gd name="connsiteX4" fmla="*/ 78502 w 94665"/>
                <a:gd name="connsiteY4" fmla="*/ 2483 h 73137"/>
                <a:gd name="connsiteX5" fmla="*/ 43175 w 94665"/>
                <a:gd name="connsiteY5" fmla="*/ 8 h 73137"/>
                <a:gd name="connsiteX6" fmla="*/ 7359 w 94665"/>
                <a:gd name="connsiteY6" fmla="*/ 13441 h 73137"/>
                <a:gd name="connsiteX7" fmla="*/ 393 w 94665"/>
                <a:gd name="connsiteY7" fmla="*/ 15926 h 73137"/>
                <a:gd name="connsiteX8" fmla="*/ 4572 w 94665"/>
                <a:gd name="connsiteY8" fmla="*/ 50755 h 73137"/>
                <a:gd name="connsiteX9" fmla="*/ 16809 w 94665"/>
                <a:gd name="connsiteY9" fmla="*/ 73138 h 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65" h="73137">
                  <a:moveTo>
                    <a:pt x="16809" y="73138"/>
                  </a:moveTo>
                  <a:cubicBezTo>
                    <a:pt x="41844" y="71309"/>
                    <a:pt x="66879" y="69489"/>
                    <a:pt x="91945" y="67669"/>
                  </a:cubicBezTo>
                  <a:cubicBezTo>
                    <a:pt x="93993" y="58978"/>
                    <a:pt x="96104" y="45005"/>
                    <a:pt x="93349" y="28329"/>
                  </a:cubicBezTo>
                  <a:cubicBezTo>
                    <a:pt x="91602" y="17901"/>
                    <a:pt x="88452" y="9355"/>
                    <a:pt x="85510" y="3013"/>
                  </a:cubicBezTo>
                  <a:cubicBezTo>
                    <a:pt x="85468" y="3013"/>
                    <a:pt x="78544" y="2493"/>
                    <a:pt x="78502" y="2483"/>
                  </a:cubicBezTo>
                  <a:cubicBezTo>
                    <a:pt x="55474" y="757"/>
                    <a:pt x="43944" y="-95"/>
                    <a:pt x="43175" y="8"/>
                  </a:cubicBezTo>
                  <a:cubicBezTo>
                    <a:pt x="36063" y="975"/>
                    <a:pt x="37872" y="2389"/>
                    <a:pt x="7359" y="13441"/>
                  </a:cubicBezTo>
                  <a:cubicBezTo>
                    <a:pt x="4395" y="14522"/>
                    <a:pt x="1973" y="15375"/>
                    <a:pt x="393" y="15926"/>
                  </a:cubicBezTo>
                  <a:cubicBezTo>
                    <a:pt x="-335" y="23328"/>
                    <a:pt x="-585" y="36158"/>
                    <a:pt x="4572" y="50755"/>
                  </a:cubicBezTo>
                  <a:cubicBezTo>
                    <a:pt x="8076" y="60683"/>
                    <a:pt x="12931" y="68148"/>
                    <a:pt x="16809" y="7313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8E4E09-29AD-486A-94B4-FB49D9F7766D}"/>
                </a:ext>
              </a:extLst>
            </p:cNvPr>
            <p:cNvSpPr/>
            <p:nvPr/>
          </p:nvSpPr>
          <p:spPr>
            <a:xfrm>
              <a:off x="5807563" y="5066692"/>
              <a:ext cx="800201" cy="1120665"/>
            </a:xfrm>
            <a:custGeom>
              <a:avLst/>
              <a:gdLst>
                <a:gd name="connsiteX0" fmla="*/ 541849 w 968243"/>
                <a:gd name="connsiteY0" fmla="*/ 0 h 1356005"/>
                <a:gd name="connsiteX1" fmla="*/ 600205 w 968243"/>
                <a:gd name="connsiteY1" fmla="*/ 151260 h 1356005"/>
                <a:gd name="connsiteX2" fmla="*/ 791283 w 968243"/>
                <a:gd name="connsiteY2" fmla="*/ 774650 h 1356005"/>
                <a:gd name="connsiteX3" fmla="*/ 968244 w 968243"/>
                <a:gd name="connsiteY3" fmla="*/ 1342397 h 1356005"/>
                <a:gd name="connsiteX4" fmla="*/ 884156 w 968243"/>
                <a:gd name="connsiteY4" fmla="*/ 1356005 h 1356005"/>
                <a:gd name="connsiteX5" fmla="*/ 541838 w 968243"/>
                <a:gd name="connsiteY5" fmla="*/ 785473 h 1356005"/>
                <a:gd name="connsiteX6" fmla="*/ 366687 w 968243"/>
                <a:gd name="connsiteY6" fmla="*/ 461733 h 1356005"/>
                <a:gd name="connsiteX7" fmla="*/ 305659 w 968243"/>
                <a:gd name="connsiteY7" fmla="*/ 626249 h 1356005"/>
                <a:gd name="connsiteX8" fmla="*/ 212786 w 968243"/>
                <a:gd name="connsiteY8" fmla="*/ 841198 h 1356005"/>
                <a:gd name="connsiteX9" fmla="*/ 98673 w 968243"/>
                <a:gd name="connsiteY9" fmla="*/ 1350683 h 1356005"/>
                <a:gd name="connsiteX10" fmla="*/ 11103 w 968243"/>
                <a:gd name="connsiteY10" fmla="*/ 1345380 h 1356005"/>
                <a:gd name="connsiteX11" fmla="*/ 13754 w 968243"/>
                <a:gd name="connsiteY11" fmla="*/ 804051 h 1356005"/>
                <a:gd name="connsiteX12" fmla="*/ 207473 w 968243"/>
                <a:gd name="connsiteY12" fmla="*/ 0 h 1356005"/>
                <a:gd name="connsiteX13" fmla="*/ 541849 w 968243"/>
                <a:gd name="connsiteY13" fmla="*/ 0 h 135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243" h="1356005">
                  <a:moveTo>
                    <a:pt x="541849" y="0"/>
                  </a:moveTo>
                  <a:cubicBezTo>
                    <a:pt x="561706" y="49374"/>
                    <a:pt x="581179" y="99797"/>
                    <a:pt x="600205" y="151260"/>
                  </a:cubicBezTo>
                  <a:cubicBezTo>
                    <a:pt x="696965" y="412880"/>
                    <a:pt x="742731" y="599373"/>
                    <a:pt x="791283" y="774650"/>
                  </a:cubicBezTo>
                  <a:cubicBezTo>
                    <a:pt x="829013" y="910918"/>
                    <a:pt x="886339" y="1105489"/>
                    <a:pt x="968244" y="1342397"/>
                  </a:cubicBezTo>
                  <a:cubicBezTo>
                    <a:pt x="940204" y="1346939"/>
                    <a:pt x="912175" y="1351462"/>
                    <a:pt x="884156" y="1356005"/>
                  </a:cubicBezTo>
                  <a:cubicBezTo>
                    <a:pt x="769606" y="1176945"/>
                    <a:pt x="654922" y="986823"/>
                    <a:pt x="541838" y="785473"/>
                  </a:cubicBezTo>
                  <a:cubicBezTo>
                    <a:pt x="480353" y="676038"/>
                    <a:pt x="422038" y="568049"/>
                    <a:pt x="366687" y="461733"/>
                  </a:cubicBezTo>
                  <a:cubicBezTo>
                    <a:pt x="348285" y="515015"/>
                    <a:pt x="328001" y="569930"/>
                    <a:pt x="305659" y="626249"/>
                  </a:cubicBezTo>
                  <a:cubicBezTo>
                    <a:pt x="275498" y="702258"/>
                    <a:pt x="244277" y="773912"/>
                    <a:pt x="212786" y="841198"/>
                  </a:cubicBezTo>
                  <a:cubicBezTo>
                    <a:pt x="174745" y="1011026"/>
                    <a:pt x="136704" y="1180864"/>
                    <a:pt x="98673" y="1350683"/>
                  </a:cubicBezTo>
                  <a:cubicBezTo>
                    <a:pt x="69469" y="1348926"/>
                    <a:pt x="40286" y="1347158"/>
                    <a:pt x="11103" y="1345380"/>
                  </a:cubicBezTo>
                  <a:cubicBezTo>
                    <a:pt x="-2288" y="1190866"/>
                    <a:pt x="-5989" y="1007959"/>
                    <a:pt x="13754" y="804051"/>
                  </a:cubicBezTo>
                  <a:cubicBezTo>
                    <a:pt x="45734" y="473689"/>
                    <a:pt x="128376" y="200810"/>
                    <a:pt x="207473" y="0"/>
                  </a:cubicBezTo>
                  <a:cubicBezTo>
                    <a:pt x="318935" y="0"/>
                    <a:pt x="430387" y="0"/>
                    <a:pt x="5418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2878BC-CABF-4241-B647-01EC803616FF}"/>
                </a:ext>
              </a:extLst>
            </p:cNvPr>
            <p:cNvSpPr/>
            <p:nvPr/>
          </p:nvSpPr>
          <p:spPr>
            <a:xfrm>
              <a:off x="5807574" y="5066692"/>
              <a:ext cx="459035" cy="1116266"/>
            </a:xfrm>
            <a:custGeom>
              <a:avLst/>
              <a:gdLst>
                <a:gd name="connsiteX0" fmla="*/ 537177 w 555432"/>
                <a:gd name="connsiteY0" fmla="*/ 0 h 1350682"/>
                <a:gd name="connsiteX1" fmla="*/ 207470 w 555432"/>
                <a:gd name="connsiteY1" fmla="*/ 0 h 1350682"/>
                <a:gd name="connsiteX2" fmla="*/ 13750 w 555432"/>
                <a:gd name="connsiteY2" fmla="*/ 804051 h 1350682"/>
                <a:gd name="connsiteX3" fmla="*/ 11099 w 555432"/>
                <a:gd name="connsiteY3" fmla="*/ 1345380 h 1350682"/>
                <a:gd name="connsiteX4" fmla="*/ 98669 w 555432"/>
                <a:gd name="connsiteY4" fmla="*/ 1350683 h 1350682"/>
                <a:gd name="connsiteX5" fmla="*/ 212782 w 555432"/>
                <a:gd name="connsiteY5" fmla="*/ 841198 h 1350682"/>
                <a:gd name="connsiteX6" fmla="*/ 305655 w 555432"/>
                <a:gd name="connsiteY6" fmla="*/ 626249 h 1350682"/>
                <a:gd name="connsiteX7" fmla="*/ 458235 w 555432"/>
                <a:gd name="connsiteY7" fmla="*/ 346279 h 1350682"/>
                <a:gd name="connsiteX8" fmla="*/ 549777 w 555432"/>
                <a:gd name="connsiteY8" fmla="*/ 171148 h 1350682"/>
                <a:gd name="connsiteX9" fmla="*/ 537177 w 555432"/>
                <a:gd name="connsiteY9" fmla="*/ 0 h 13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432" h="1350682">
                  <a:moveTo>
                    <a:pt x="537177" y="0"/>
                  </a:moveTo>
                  <a:cubicBezTo>
                    <a:pt x="427264" y="0"/>
                    <a:pt x="317372" y="0"/>
                    <a:pt x="207470" y="0"/>
                  </a:cubicBezTo>
                  <a:cubicBezTo>
                    <a:pt x="128383" y="200800"/>
                    <a:pt x="45730" y="473689"/>
                    <a:pt x="13750" y="804051"/>
                  </a:cubicBezTo>
                  <a:cubicBezTo>
                    <a:pt x="-5983" y="1007959"/>
                    <a:pt x="-2292" y="1190866"/>
                    <a:pt x="11099" y="1345380"/>
                  </a:cubicBezTo>
                  <a:cubicBezTo>
                    <a:pt x="40282" y="1347158"/>
                    <a:pt x="69465" y="1348926"/>
                    <a:pt x="98669" y="1350683"/>
                  </a:cubicBezTo>
                  <a:cubicBezTo>
                    <a:pt x="136690" y="1180864"/>
                    <a:pt x="174731" y="1011026"/>
                    <a:pt x="212782" y="841198"/>
                  </a:cubicBezTo>
                  <a:cubicBezTo>
                    <a:pt x="239210" y="772903"/>
                    <a:pt x="269912" y="700917"/>
                    <a:pt x="305655" y="626249"/>
                  </a:cubicBezTo>
                  <a:cubicBezTo>
                    <a:pt x="355298" y="522522"/>
                    <a:pt x="407229" y="429213"/>
                    <a:pt x="458235" y="346279"/>
                  </a:cubicBezTo>
                  <a:cubicBezTo>
                    <a:pt x="479881" y="324217"/>
                    <a:pt x="532332" y="264832"/>
                    <a:pt x="549777" y="171148"/>
                  </a:cubicBezTo>
                  <a:cubicBezTo>
                    <a:pt x="564374" y="92862"/>
                    <a:pt x="547271" y="29547"/>
                    <a:pt x="53717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61BFA05-B03E-4D7F-81FF-DBE106563307}"/>
                </a:ext>
              </a:extLst>
            </p:cNvPr>
            <p:cNvGrpSpPr/>
            <p:nvPr/>
          </p:nvGrpSpPr>
          <p:grpSpPr>
            <a:xfrm>
              <a:off x="4680220" y="2064768"/>
              <a:ext cx="3742925" cy="3886235"/>
              <a:chOff x="1153962" y="1559973"/>
              <a:chExt cx="4528940" cy="47023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7549C0E-EB1B-46DD-8E14-51D389463822}"/>
                  </a:ext>
                </a:extLst>
              </p:cNvPr>
              <p:cNvSpPr/>
              <p:nvPr/>
            </p:nvSpPr>
            <p:spPr>
              <a:xfrm>
                <a:off x="3474761" y="1792213"/>
                <a:ext cx="2208141" cy="2451784"/>
              </a:xfrm>
              <a:custGeom>
                <a:avLst/>
                <a:gdLst>
                  <a:gd name="connsiteX0" fmla="*/ 0 w 2208141"/>
                  <a:gd name="connsiteY0" fmla="*/ 0 h 2451784"/>
                  <a:gd name="connsiteX1" fmla="*/ 2208141 w 2208141"/>
                  <a:gd name="connsiteY1" fmla="*/ 0 h 2451784"/>
                  <a:gd name="connsiteX2" fmla="*/ 2208141 w 2208141"/>
                  <a:gd name="connsiteY2" fmla="*/ 2451785 h 2451784"/>
                  <a:gd name="connsiteX3" fmla="*/ 0 w 2208141"/>
                  <a:gd name="connsiteY3" fmla="*/ 2451785 h 245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8141" h="2451784">
                    <a:moveTo>
                      <a:pt x="0" y="0"/>
                    </a:moveTo>
                    <a:lnTo>
                      <a:pt x="2208141" y="0"/>
                    </a:lnTo>
                    <a:lnTo>
                      <a:pt x="2208141" y="2451785"/>
                    </a:lnTo>
                    <a:lnTo>
                      <a:pt x="0" y="2451785"/>
                    </a:lnTo>
                    <a:close/>
                  </a:path>
                </a:pathLst>
              </a:custGeom>
              <a:solidFill>
                <a:schemeClr val="accent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7" name="Graphic 274">
                <a:extLst>
                  <a:ext uri="{FF2B5EF4-FFF2-40B4-BE49-F238E27FC236}">
                    <a16:creationId xmlns:a16="http://schemas.microsoft.com/office/drawing/2014/main" id="{299E71C4-3F08-4E15-BEA1-93E99FA995D6}"/>
                  </a:ext>
                </a:extLst>
              </p:cNvPr>
              <p:cNvGrpSpPr/>
              <p:nvPr/>
            </p:nvGrpSpPr>
            <p:grpSpPr>
              <a:xfrm>
                <a:off x="3642811" y="2678533"/>
                <a:ext cx="1763864" cy="138731"/>
                <a:chOff x="3642811" y="2678533"/>
                <a:chExt cx="1763864" cy="138731"/>
              </a:xfrm>
              <a:solidFill>
                <a:srgbClr val="FFFFFF"/>
              </a:solidFill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2F4CDBB-30D2-4BD7-8B52-266F9FC506C6}"/>
                    </a:ext>
                  </a:extLst>
                </p:cNvPr>
                <p:cNvSpPr/>
                <p:nvPr/>
              </p:nvSpPr>
              <p:spPr>
                <a:xfrm>
                  <a:off x="3642811" y="2681194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1 h 136070"/>
                    <a:gd name="connsiteX3" fmla="*/ 21874 w 33404"/>
                    <a:gd name="connsiteY3" fmla="*/ 136071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6" y="3540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5A620631-3E35-4499-B943-3CD2277EE52C}"/>
                    </a:ext>
                  </a:extLst>
                </p:cNvPr>
                <p:cNvSpPr/>
                <p:nvPr/>
              </p:nvSpPr>
              <p:spPr>
                <a:xfrm>
                  <a:off x="3720744" y="2714422"/>
                  <a:ext cx="64458" cy="84482"/>
                </a:xfrm>
                <a:custGeom>
                  <a:avLst/>
                  <a:gdLst>
                    <a:gd name="connsiteX0" fmla="*/ 5110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21 h 84482"/>
                    <a:gd name="connsiteX6" fmla="*/ 48594 w 64458"/>
                    <a:gd name="connsiteY6" fmla="*/ 29547 h 84482"/>
                    <a:gd name="connsiteX7" fmla="*/ 30233 w 64458"/>
                    <a:gd name="connsiteY7" fmla="*/ 10854 h 84482"/>
                    <a:gd name="connsiteX8" fmla="*/ 9201 w 64458"/>
                    <a:gd name="connsiteY8" fmla="*/ 16863 h 84482"/>
                    <a:gd name="connsiteX9" fmla="*/ 5853 w 64458"/>
                    <a:gd name="connsiteY9" fmla="*/ 7174 h 84482"/>
                    <a:gd name="connsiteX10" fmla="*/ 32417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109 w 64458"/>
                    <a:gd name="connsiteY14" fmla="*/ 82642 h 84482"/>
                    <a:gd name="connsiteX15" fmla="*/ 48937 w 64458"/>
                    <a:gd name="connsiteY15" fmla="*/ 41399 h 84482"/>
                    <a:gd name="connsiteX16" fmla="*/ 14701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84 w 64458"/>
                    <a:gd name="connsiteY18" fmla="*/ 60103 h 84482"/>
                    <a:gd name="connsiteX19" fmla="*/ 48937 w 64458"/>
                    <a:gd name="connsiteY19" fmla="*/ 55424 h 84482"/>
                    <a:gd name="connsiteX20" fmla="*/ 48937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10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69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4" y="31221"/>
                      </a:cubicBezTo>
                      <a:lnTo>
                        <a:pt x="48594" y="29547"/>
                      </a:lnTo>
                      <a:cubicBezTo>
                        <a:pt x="48594" y="22872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63"/>
                      </a:cubicBezTo>
                      <a:lnTo>
                        <a:pt x="5853" y="7174"/>
                      </a:lnTo>
                      <a:cubicBezTo>
                        <a:pt x="12538" y="2838"/>
                        <a:pt x="22217" y="0"/>
                        <a:pt x="32417" y="0"/>
                      </a:cubicBezTo>
                      <a:cubicBezTo>
                        <a:pt x="57109" y="0"/>
                        <a:pt x="63118" y="16863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399"/>
                      </a:moveTo>
                      <a:cubicBezTo>
                        <a:pt x="32895" y="41066"/>
                        <a:pt x="14701" y="43905"/>
                        <a:pt x="14701" y="59593"/>
                      </a:cubicBezTo>
                      <a:cubicBezTo>
                        <a:pt x="14701" y="69116"/>
                        <a:pt x="21032" y="73618"/>
                        <a:pt x="28549" y="73618"/>
                      </a:cubicBezTo>
                      <a:cubicBezTo>
                        <a:pt x="39091" y="73618"/>
                        <a:pt x="45766" y="66944"/>
                        <a:pt x="48084" y="60103"/>
                      </a:cubicBezTo>
                      <a:cubicBezTo>
                        <a:pt x="48594" y="58595"/>
                        <a:pt x="48937" y="56932"/>
                        <a:pt x="48937" y="55424"/>
                      </a:cubicBezTo>
                      <a:lnTo>
                        <a:pt x="48937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3B8FFE0-FBD9-44AB-917C-D862378E9E1A}"/>
                    </a:ext>
                  </a:extLst>
                </p:cNvPr>
                <p:cNvSpPr/>
                <p:nvPr/>
              </p:nvSpPr>
              <p:spPr>
                <a:xfrm>
                  <a:off x="3835751" y="2746474"/>
                  <a:ext cx="41243" cy="10843"/>
                </a:xfrm>
                <a:custGeom>
                  <a:avLst/>
                  <a:gdLst>
                    <a:gd name="connsiteX0" fmla="*/ 41243 w 41243"/>
                    <a:gd name="connsiteY0" fmla="*/ 0 h 10843"/>
                    <a:gd name="connsiteX1" fmla="*/ 41243 w 41243"/>
                    <a:gd name="connsiteY1" fmla="*/ 10844 h 10843"/>
                    <a:gd name="connsiteX2" fmla="*/ 0 w 41243"/>
                    <a:gd name="connsiteY2" fmla="*/ 10844 h 10843"/>
                    <a:gd name="connsiteX3" fmla="*/ 0 w 41243"/>
                    <a:gd name="connsiteY3" fmla="*/ 0 h 10843"/>
                    <a:gd name="connsiteX4" fmla="*/ 41243 w 41243"/>
                    <a:gd name="connsiteY4" fmla="*/ 0 h 1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43">
                      <a:moveTo>
                        <a:pt x="41243" y="0"/>
                      </a:moveTo>
                      <a:lnTo>
                        <a:pt x="41243" y="10844"/>
                      </a:lnTo>
                      <a:lnTo>
                        <a:pt x="0" y="1084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63181AB-1B85-4669-B22C-75A71D2F0BE2}"/>
                    </a:ext>
                  </a:extLst>
                </p:cNvPr>
                <p:cNvSpPr/>
                <p:nvPr/>
              </p:nvSpPr>
              <p:spPr>
                <a:xfrm>
                  <a:off x="3928883" y="2678533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86 w 77123"/>
                    <a:gd name="connsiteY1" fmla="*/ 97665 h 120371"/>
                    <a:gd name="connsiteX2" fmla="*/ 686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46 h 120371"/>
                    <a:gd name="connsiteX5" fmla="*/ 15522 w 77123"/>
                    <a:gd name="connsiteY5" fmla="*/ 5074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2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42 h 120371"/>
                    <a:gd name="connsiteX12" fmla="*/ 0 w 77123"/>
                    <a:gd name="connsiteY12" fmla="*/ 118542 h 120371"/>
                    <a:gd name="connsiteX13" fmla="*/ 15210 w 77123"/>
                    <a:gd name="connsiteY13" fmla="*/ 86136 h 120371"/>
                    <a:gd name="connsiteX14" fmla="*/ 15876 w 77123"/>
                    <a:gd name="connsiteY14" fmla="*/ 91479 h 120371"/>
                    <a:gd name="connsiteX15" fmla="*/ 37906 w 77123"/>
                    <a:gd name="connsiteY15" fmla="*/ 108676 h 120371"/>
                    <a:gd name="connsiteX16" fmla="*/ 62452 w 77123"/>
                    <a:gd name="connsiteY16" fmla="*/ 77621 h 120371"/>
                    <a:gd name="connsiteX17" fmla="*/ 38405 w 77123"/>
                    <a:gd name="connsiteY17" fmla="*/ 47564 h 120371"/>
                    <a:gd name="connsiteX18" fmla="*/ 16031 w 77123"/>
                    <a:gd name="connsiteY18" fmla="*/ 65602 h 120371"/>
                    <a:gd name="connsiteX19" fmla="*/ 15200 w 77123"/>
                    <a:gd name="connsiteY19" fmla="*/ 71612 h 120371"/>
                    <a:gd name="connsiteX20" fmla="*/ 1520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5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89"/>
                        <a:pt x="43073" y="35889"/>
                      </a:cubicBezTo>
                      <a:cubicBezTo>
                        <a:pt x="63118" y="35889"/>
                        <a:pt x="77309" y="52586"/>
                        <a:pt x="77122" y="7712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8" y="115859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42"/>
                      </a:lnTo>
                      <a:lnTo>
                        <a:pt x="0" y="118542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79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083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602"/>
                      </a:cubicBezTo>
                      <a:cubicBezTo>
                        <a:pt x="15709" y="67266"/>
                        <a:pt x="15200" y="69272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5136F062-DDEF-43AC-9EBA-0989AC096396}"/>
                    </a:ext>
                  </a:extLst>
                </p:cNvPr>
                <p:cNvSpPr/>
                <p:nvPr/>
              </p:nvSpPr>
              <p:spPr>
                <a:xfrm>
                  <a:off x="4051064" y="2681194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51"/>
                        <a:pt x="21032" y="9784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A2DDDCD3-2AD8-4B2B-933D-9A0DD5A0257B}"/>
                    </a:ext>
                  </a:extLst>
                </p:cNvPr>
                <p:cNvSpPr/>
                <p:nvPr/>
              </p:nvSpPr>
              <p:spPr>
                <a:xfrm>
                  <a:off x="4137179" y="2708236"/>
                  <a:ext cx="86156" cy="88818"/>
                </a:xfrm>
                <a:custGeom>
                  <a:avLst/>
                  <a:gdLst>
                    <a:gd name="connsiteX0" fmla="*/ 48427 w 86156"/>
                    <a:gd name="connsiteY0" fmla="*/ 0 h 88818"/>
                    <a:gd name="connsiteX1" fmla="*/ 48427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7 w 86156"/>
                    <a:gd name="connsiteY4" fmla="*/ 49249 h 88818"/>
                    <a:gd name="connsiteX5" fmla="*/ 48427 w 86156"/>
                    <a:gd name="connsiteY5" fmla="*/ 88818 h 88818"/>
                    <a:gd name="connsiteX6" fmla="*/ 37729 w 86156"/>
                    <a:gd name="connsiteY6" fmla="*/ 88818 h 88818"/>
                    <a:gd name="connsiteX7" fmla="*/ 37729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29 w 86156"/>
                    <a:gd name="connsiteY10" fmla="*/ 39237 h 88818"/>
                    <a:gd name="connsiteX11" fmla="*/ 37729 w 86156"/>
                    <a:gd name="connsiteY11" fmla="*/ 0 h 88818"/>
                    <a:gd name="connsiteX12" fmla="*/ 4842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7" y="0"/>
                      </a:moveTo>
                      <a:lnTo>
                        <a:pt x="48427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7" y="49249"/>
                      </a:lnTo>
                      <a:lnTo>
                        <a:pt x="48427" y="88818"/>
                      </a:lnTo>
                      <a:lnTo>
                        <a:pt x="37729" y="88818"/>
                      </a:lnTo>
                      <a:lnTo>
                        <a:pt x="37729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29" y="39237"/>
                      </a:lnTo>
                      <a:lnTo>
                        <a:pt x="37729" y="0"/>
                      </a:lnTo>
                      <a:lnTo>
                        <a:pt x="48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D603B919-A7E7-434A-AD99-093C22ED2C7E}"/>
                    </a:ext>
                  </a:extLst>
                </p:cNvPr>
                <p:cNvSpPr/>
                <p:nvPr/>
              </p:nvSpPr>
              <p:spPr>
                <a:xfrm>
                  <a:off x="4276046" y="2681194"/>
                  <a:ext cx="33383" cy="136070"/>
                </a:xfrm>
                <a:custGeom>
                  <a:avLst/>
                  <a:gdLst>
                    <a:gd name="connsiteX0" fmla="*/ 33383 w 33383"/>
                    <a:gd name="connsiteY0" fmla="*/ 0 h 136070"/>
                    <a:gd name="connsiteX1" fmla="*/ 12351 w 33383"/>
                    <a:gd name="connsiteY1" fmla="*/ 68285 h 136070"/>
                    <a:gd name="connsiteX2" fmla="*/ 33383 w 33383"/>
                    <a:gd name="connsiteY2" fmla="*/ 136071 h 136070"/>
                    <a:gd name="connsiteX3" fmla="*/ 21874 w 33383"/>
                    <a:gd name="connsiteY3" fmla="*/ 136071 h 136070"/>
                    <a:gd name="connsiteX4" fmla="*/ 0 w 33383"/>
                    <a:gd name="connsiteY4" fmla="*/ 68285 h 136070"/>
                    <a:gd name="connsiteX5" fmla="*/ 21874 w 33383"/>
                    <a:gd name="connsiteY5" fmla="*/ 0 h 136070"/>
                    <a:gd name="connsiteX6" fmla="*/ 33383 w 33383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83" h="136070">
                      <a:moveTo>
                        <a:pt x="33383" y="0"/>
                      </a:moveTo>
                      <a:cubicBezTo>
                        <a:pt x="21199" y="16364"/>
                        <a:pt x="12351" y="38072"/>
                        <a:pt x="12351" y="68285"/>
                      </a:cubicBezTo>
                      <a:cubicBezTo>
                        <a:pt x="12351" y="97998"/>
                        <a:pt x="21531" y="119374"/>
                        <a:pt x="33383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7" y="35400"/>
                        <a:pt x="11353" y="14025"/>
                        <a:pt x="21874" y="0"/>
                      </a:cubicBezTo>
                      <a:lnTo>
                        <a:pt x="333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481FDF73-5A09-40A1-86E8-8D775725E6EB}"/>
                    </a:ext>
                  </a:extLst>
                </p:cNvPr>
                <p:cNvSpPr/>
                <p:nvPr/>
              </p:nvSpPr>
              <p:spPr>
                <a:xfrm>
                  <a:off x="4354000" y="2714422"/>
                  <a:ext cx="64458" cy="84482"/>
                </a:xfrm>
                <a:custGeom>
                  <a:avLst/>
                  <a:gdLst>
                    <a:gd name="connsiteX0" fmla="*/ 51068 w 64458"/>
                    <a:gd name="connsiteY0" fmla="*/ 82642 h 84482"/>
                    <a:gd name="connsiteX1" fmla="*/ 49914 w 64458"/>
                    <a:gd name="connsiteY1" fmla="*/ 72464 h 84482"/>
                    <a:gd name="connsiteX2" fmla="*/ 49404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73 w 64458"/>
                    <a:gd name="connsiteY5" fmla="*/ 31221 h 84482"/>
                    <a:gd name="connsiteX6" fmla="*/ 48573 w 64458"/>
                    <a:gd name="connsiteY6" fmla="*/ 29547 h 84482"/>
                    <a:gd name="connsiteX7" fmla="*/ 30213 w 64458"/>
                    <a:gd name="connsiteY7" fmla="*/ 10854 h 84482"/>
                    <a:gd name="connsiteX8" fmla="*/ 9180 w 64458"/>
                    <a:gd name="connsiteY8" fmla="*/ 16863 h 84482"/>
                    <a:gd name="connsiteX9" fmla="*/ 5833 w 64458"/>
                    <a:gd name="connsiteY9" fmla="*/ 7174 h 84482"/>
                    <a:gd name="connsiteX10" fmla="*/ 32396 w 64458"/>
                    <a:gd name="connsiteY10" fmla="*/ 0 h 84482"/>
                    <a:gd name="connsiteX11" fmla="*/ 63097 w 64458"/>
                    <a:gd name="connsiteY11" fmla="*/ 33061 h 84482"/>
                    <a:gd name="connsiteX12" fmla="*/ 63097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068 w 64458"/>
                    <a:gd name="connsiteY14" fmla="*/ 82642 h 84482"/>
                    <a:gd name="connsiteX15" fmla="*/ 48916 w 64458"/>
                    <a:gd name="connsiteY15" fmla="*/ 41399 h 84482"/>
                    <a:gd name="connsiteX16" fmla="*/ 14680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63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68" y="82642"/>
                      </a:moveTo>
                      <a:lnTo>
                        <a:pt x="49914" y="72464"/>
                      </a:lnTo>
                      <a:lnTo>
                        <a:pt x="49404" y="72464"/>
                      </a:lnTo>
                      <a:cubicBezTo>
                        <a:pt x="44913" y="78806"/>
                        <a:pt x="36221" y="84483"/>
                        <a:pt x="24713" y="84483"/>
                      </a:cubicBezTo>
                      <a:cubicBezTo>
                        <a:pt x="8348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73" y="31221"/>
                      </a:cubicBezTo>
                      <a:lnTo>
                        <a:pt x="48573" y="29547"/>
                      </a:lnTo>
                      <a:cubicBezTo>
                        <a:pt x="48573" y="22872"/>
                        <a:pt x="46743" y="10854"/>
                        <a:pt x="30213" y="10854"/>
                      </a:cubicBezTo>
                      <a:cubicBezTo>
                        <a:pt x="22675" y="10854"/>
                        <a:pt x="14836" y="13193"/>
                        <a:pt x="9180" y="16863"/>
                      </a:cubicBezTo>
                      <a:lnTo>
                        <a:pt x="5833" y="7174"/>
                      </a:lnTo>
                      <a:cubicBezTo>
                        <a:pt x="12538" y="2838"/>
                        <a:pt x="22196" y="0"/>
                        <a:pt x="32396" y="0"/>
                      </a:cubicBezTo>
                      <a:cubicBezTo>
                        <a:pt x="57108" y="0"/>
                        <a:pt x="63097" y="16863"/>
                        <a:pt x="63097" y="33061"/>
                      </a:cubicBezTo>
                      <a:lnTo>
                        <a:pt x="63097" y="63274"/>
                      </a:lnTo>
                      <a:cubicBezTo>
                        <a:pt x="63097" y="70291"/>
                        <a:pt x="63440" y="77132"/>
                        <a:pt x="64459" y="82642"/>
                      </a:cubicBezTo>
                      <a:lnTo>
                        <a:pt x="51068" y="82642"/>
                      </a:lnTo>
                      <a:close/>
                      <a:moveTo>
                        <a:pt x="48916" y="41399"/>
                      </a:moveTo>
                      <a:cubicBezTo>
                        <a:pt x="32895" y="41066"/>
                        <a:pt x="14680" y="43905"/>
                        <a:pt x="14680" y="59593"/>
                      </a:cubicBezTo>
                      <a:cubicBezTo>
                        <a:pt x="14680" y="69116"/>
                        <a:pt x="21011" y="73618"/>
                        <a:pt x="28549" y="73618"/>
                      </a:cubicBezTo>
                      <a:cubicBezTo>
                        <a:pt x="39049" y="73618"/>
                        <a:pt x="45724" y="66944"/>
                        <a:pt x="48063" y="60103"/>
                      </a:cubicBezTo>
                      <a:cubicBezTo>
                        <a:pt x="48573" y="58595"/>
                        <a:pt x="48916" y="56932"/>
                        <a:pt x="48916" y="55424"/>
                      </a:cubicBezTo>
                      <a:lnTo>
                        <a:pt x="48916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623FE5CC-A8E7-47D0-BAA8-1715B192C997}"/>
                    </a:ext>
                  </a:extLst>
                </p:cNvPr>
                <p:cNvSpPr/>
                <p:nvPr/>
              </p:nvSpPr>
              <p:spPr>
                <a:xfrm>
                  <a:off x="4470660" y="2708236"/>
                  <a:ext cx="86156" cy="88818"/>
                </a:xfrm>
                <a:custGeom>
                  <a:avLst/>
                  <a:gdLst>
                    <a:gd name="connsiteX0" fmla="*/ 48428 w 86156"/>
                    <a:gd name="connsiteY0" fmla="*/ 0 h 88818"/>
                    <a:gd name="connsiteX1" fmla="*/ 48428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8 w 86156"/>
                    <a:gd name="connsiteY4" fmla="*/ 49249 h 88818"/>
                    <a:gd name="connsiteX5" fmla="*/ 48428 w 86156"/>
                    <a:gd name="connsiteY5" fmla="*/ 88818 h 88818"/>
                    <a:gd name="connsiteX6" fmla="*/ 37730 w 86156"/>
                    <a:gd name="connsiteY6" fmla="*/ 88818 h 88818"/>
                    <a:gd name="connsiteX7" fmla="*/ 3773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30 w 86156"/>
                    <a:gd name="connsiteY10" fmla="*/ 39237 h 88818"/>
                    <a:gd name="connsiteX11" fmla="*/ 37730 w 86156"/>
                    <a:gd name="connsiteY11" fmla="*/ 0 h 88818"/>
                    <a:gd name="connsiteX12" fmla="*/ 48428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8" y="0"/>
                      </a:moveTo>
                      <a:lnTo>
                        <a:pt x="48428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8" y="49249"/>
                      </a:lnTo>
                      <a:lnTo>
                        <a:pt x="48428" y="88818"/>
                      </a:lnTo>
                      <a:lnTo>
                        <a:pt x="37730" y="88818"/>
                      </a:lnTo>
                      <a:lnTo>
                        <a:pt x="3773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30" y="39237"/>
                      </a:lnTo>
                      <a:lnTo>
                        <a:pt x="37730" y="0"/>
                      </a:lnTo>
                      <a:lnTo>
                        <a:pt x="484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96B6203A-31BB-471C-AC24-EF512CAACD9D}"/>
                    </a:ext>
                  </a:extLst>
                </p:cNvPr>
                <p:cNvSpPr/>
                <p:nvPr/>
              </p:nvSpPr>
              <p:spPr>
                <a:xfrm>
                  <a:off x="4610369" y="2678533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65 w 77123"/>
                    <a:gd name="connsiteY1" fmla="*/ 97665 h 120371"/>
                    <a:gd name="connsiteX2" fmla="*/ 665 w 77123"/>
                    <a:gd name="connsiteY2" fmla="*/ 0 h 120371"/>
                    <a:gd name="connsiteX3" fmla="*/ 15179 w 77123"/>
                    <a:gd name="connsiteY3" fmla="*/ 0 h 120371"/>
                    <a:gd name="connsiteX4" fmla="*/ 15179 w 77123"/>
                    <a:gd name="connsiteY4" fmla="*/ 50746 h 120371"/>
                    <a:gd name="connsiteX5" fmla="*/ 15522 w 77123"/>
                    <a:gd name="connsiteY5" fmla="*/ 5074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22 h 120371"/>
                    <a:gd name="connsiteX8" fmla="*/ 40879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42 h 120371"/>
                    <a:gd name="connsiteX12" fmla="*/ 0 w 77123"/>
                    <a:gd name="connsiteY12" fmla="*/ 118542 h 120371"/>
                    <a:gd name="connsiteX13" fmla="*/ 15179 w 77123"/>
                    <a:gd name="connsiteY13" fmla="*/ 86136 h 120371"/>
                    <a:gd name="connsiteX14" fmla="*/ 15844 w 77123"/>
                    <a:gd name="connsiteY14" fmla="*/ 91479 h 120371"/>
                    <a:gd name="connsiteX15" fmla="*/ 37895 w 77123"/>
                    <a:gd name="connsiteY15" fmla="*/ 108676 h 120371"/>
                    <a:gd name="connsiteX16" fmla="*/ 62421 w 77123"/>
                    <a:gd name="connsiteY16" fmla="*/ 77621 h 120371"/>
                    <a:gd name="connsiteX17" fmla="*/ 38374 w 77123"/>
                    <a:gd name="connsiteY17" fmla="*/ 47564 h 120371"/>
                    <a:gd name="connsiteX18" fmla="*/ 16021 w 77123"/>
                    <a:gd name="connsiteY18" fmla="*/ 65602 h 120371"/>
                    <a:gd name="connsiteX19" fmla="*/ 15168 w 77123"/>
                    <a:gd name="connsiteY19" fmla="*/ 71612 h 120371"/>
                    <a:gd name="connsiteX20" fmla="*/ 15168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22" y="50746"/>
                      </a:lnTo>
                      <a:cubicBezTo>
                        <a:pt x="20679" y="41732"/>
                        <a:pt x="30036" y="35889"/>
                        <a:pt x="43073" y="35889"/>
                      </a:cubicBezTo>
                      <a:cubicBezTo>
                        <a:pt x="63097" y="35889"/>
                        <a:pt x="77288" y="52586"/>
                        <a:pt x="77122" y="77122"/>
                      </a:cubicBezTo>
                      <a:cubicBezTo>
                        <a:pt x="77122" y="106014"/>
                        <a:pt x="58907" y="120372"/>
                        <a:pt x="40879" y="120372"/>
                      </a:cubicBezTo>
                      <a:cubicBezTo>
                        <a:pt x="29204" y="120372"/>
                        <a:pt x="19847" y="115859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42"/>
                      </a:lnTo>
                      <a:lnTo>
                        <a:pt x="0" y="118542"/>
                      </a:lnTo>
                      <a:close/>
                      <a:moveTo>
                        <a:pt x="15179" y="86136"/>
                      </a:moveTo>
                      <a:cubicBezTo>
                        <a:pt x="15179" y="87976"/>
                        <a:pt x="15522" y="89816"/>
                        <a:pt x="15844" y="91479"/>
                      </a:cubicBezTo>
                      <a:cubicBezTo>
                        <a:pt x="18683" y="101658"/>
                        <a:pt x="27197" y="108676"/>
                        <a:pt x="37895" y="108676"/>
                      </a:cubicBezTo>
                      <a:cubicBezTo>
                        <a:pt x="53251" y="108676"/>
                        <a:pt x="62421" y="96147"/>
                        <a:pt x="62421" y="77621"/>
                      </a:cubicBezTo>
                      <a:cubicBezTo>
                        <a:pt x="62421" y="61423"/>
                        <a:pt x="54073" y="47564"/>
                        <a:pt x="38374" y="47564"/>
                      </a:cubicBezTo>
                      <a:cubicBezTo>
                        <a:pt x="28362" y="47564"/>
                        <a:pt x="19026" y="54415"/>
                        <a:pt x="16021" y="65602"/>
                      </a:cubicBezTo>
                      <a:cubicBezTo>
                        <a:pt x="15678" y="67266"/>
                        <a:pt x="15168" y="69272"/>
                        <a:pt x="15168" y="71612"/>
                      </a:cubicBezTo>
                      <a:lnTo>
                        <a:pt x="15168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DC49920-D32B-4FDC-83F2-6157EF9C3609}"/>
                    </a:ext>
                  </a:extLst>
                </p:cNvPr>
                <p:cNvSpPr/>
                <p:nvPr/>
              </p:nvSpPr>
              <p:spPr>
                <a:xfrm>
                  <a:off x="4732529" y="2681194"/>
                  <a:ext cx="33248" cy="136070"/>
                </a:xfrm>
                <a:custGeom>
                  <a:avLst/>
                  <a:gdLst>
                    <a:gd name="connsiteX0" fmla="*/ 0 w 33248"/>
                    <a:gd name="connsiteY0" fmla="*/ 136071 h 136070"/>
                    <a:gd name="connsiteX1" fmla="*/ 21053 w 33248"/>
                    <a:gd name="connsiteY1" fmla="*/ 67786 h 136070"/>
                    <a:gd name="connsiteX2" fmla="*/ 0 w 33248"/>
                    <a:gd name="connsiteY2" fmla="*/ 0 h 136070"/>
                    <a:gd name="connsiteX3" fmla="*/ 11374 w 33248"/>
                    <a:gd name="connsiteY3" fmla="*/ 0 h 136070"/>
                    <a:gd name="connsiteX4" fmla="*/ 33248 w 33248"/>
                    <a:gd name="connsiteY4" fmla="*/ 67952 h 136070"/>
                    <a:gd name="connsiteX5" fmla="*/ 11374 w 33248"/>
                    <a:gd name="connsiteY5" fmla="*/ 136071 h 136070"/>
                    <a:gd name="connsiteX6" fmla="*/ 0 w 33248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48" h="136070">
                      <a:moveTo>
                        <a:pt x="0" y="136071"/>
                      </a:moveTo>
                      <a:cubicBezTo>
                        <a:pt x="11862" y="119551"/>
                        <a:pt x="21053" y="97842"/>
                        <a:pt x="21053" y="67786"/>
                      </a:cubicBezTo>
                      <a:cubicBezTo>
                        <a:pt x="21053" y="37896"/>
                        <a:pt x="12039" y="16531"/>
                        <a:pt x="0" y="0"/>
                      </a:cubicBezTo>
                      <a:lnTo>
                        <a:pt x="11374" y="0"/>
                      </a:lnTo>
                      <a:cubicBezTo>
                        <a:pt x="22051" y="13692"/>
                        <a:pt x="33248" y="35057"/>
                        <a:pt x="33248" y="67952"/>
                      </a:cubicBezTo>
                      <a:cubicBezTo>
                        <a:pt x="33248" y="100670"/>
                        <a:pt x="22062" y="121879"/>
                        <a:pt x="11374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B285FACA-49FA-4602-9CF9-5460AF7497B6}"/>
                    </a:ext>
                  </a:extLst>
                </p:cNvPr>
                <p:cNvSpPr/>
                <p:nvPr/>
              </p:nvSpPr>
              <p:spPr>
                <a:xfrm>
                  <a:off x="4818665" y="2730775"/>
                  <a:ext cx="86135" cy="42740"/>
                </a:xfrm>
                <a:custGeom>
                  <a:avLst/>
                  <a:gdLst>
                    <a:gd name="connsiteX0" fmla="*/ 0 w 86135"/>
                    <a:gd name="connsiteY0" fmla="*/ 10022 h 42740"/>
                    <a:gd name="connsiteX1" fmla="*/ 0 w 86135"/>
                    <a:gd name="connsiteY1" fmla="*/ 0 h 42740"/>
                    <a:gd name="connsiteX2" fmla="*/ 86136 w 86135"/>
                    <a:gd name="connsiteY2" fmla="*/ 0 h 42740"/>
                    <a:gd name="connsiteX3" fmla="*/ 86136 w 86135"/>
                    <a:gd name="connsiteY3" fmla="*/ 10022 h 42740"/>
                    <a:gd name="connsiteX4" fmla="*/ 0 w 86135"/>
                    <a:gd name="connsiteY4" fmla="*/ 10022 h 42740"/>
                    <a:gd name="connsiteX5" fmla="*/ 0 w 86135"/>
                    <a:gd name="connsiteY5" fmla="*/ 42740 h 42740"/>
                    <a:gd name="connsiteX6" fmla="*/ 0 w 86135"/>
                    <a:gd name="connsiteY6" fmla="*/ 32729 h 42740"/>
                    <a:gd name="connsiteX7" fmla="*/ 86136 w 86135"/>
                    <a:gd name="connsiteY7" fmla="*/ 32729 h 42740"/>
                    <a:gd name="connsiteX8" fmla="*/ 86136 w 86135"/>
                    <a:gd name="connsiteY8" fmla="*/ 42740 h 42740"/>
                    <a:gd name="connsiteX9" fmla="*/ 0 w 86135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35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36" y="0"/>
                      </a:lnTo>
                      <a:lnTo>
                        <a:pt x="86136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9"/>
                      </a:lnTo>
                      <a:lnTo>
                        <a:pt x="86136" y="32729"/>
                      </a:lnTo>
                      <a:lnTo>
                        <a:pt x="86136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16C6C7D-73A7-4639-8E28-5AEB39CC7BAE}"/>
                    </a:ext>
                  </a:extLst>
                </p:cNvPr>
                <p:cNvSpPr/>
                <p:nvPr/>
              </p:nvSpPr>
              <p:spPr>
                <a:xfrm>
                  <a:off x="4952677" y="2714422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21 h 84482"/>
                    <a:gd name="connsiteX6" fmla="*/ 48594 w 64458"/>
                    <a:gd name="connsiteY6" fmla="*/ 29547 h 84482"/>
                    <a:gd name="connsiteX7" fmla="*/ 30213 w 64458"/>
                    <a:gd name="connsiteY7" fmla="*/ 10854 h 84482"/>
                    <a:gd name="connsiteX8" fmla="*/ 9180 w 64458"/>
                    <a:gd name="connsiteY8" fmla="*/ 16863 h 84482"/>
                    <a:gd name="connsiteX9" fmla="*/ 5853 w 64458"/>
                    <a:gd name="connsiteY9" fmla="*/ 717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089 w 64458"/>
                    <a:gd name="connsiteY14" fmla="*/ 82642 h 84482"/>
                    <a:gd name="connsiteX15" fmla="*/ 48916 w 64458"/>
                    <a:gd name="connsiteY15" fmla="*/ 41399 h 84482"/>
                    <a:gd name="connsiteX16" fmla="*/ 14701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43" y="84483"/>
                        <a:pt x="24713" y="84483"/>
                      </a:cubicBezTo>
                      <a:cubicBezTo>
                        <a:pt x="8349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94" y="31221"/>
                      </a:cubicBezTo>
                      <a:lnTo>
                        <a:pt x="48594" y="29547"/>
                      </a:lnTo>
                      <a:cubicBezTo>
                        <a:pt x="48594" y="22872"/>
                        <a:pt x="46764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63"/>
                      </a:cubicBezTo>
                      <a:lnTo>
                        <a:pt x="5853" y="7174"/>
                      </a:lnTo>
                      <a:cubicBezTo>
                        <a:pt x="12538" y="2838"/>
                        <a:pt x="22217" y="0"/>
                        <a:pt x="32396" y="0"/>
                      </a:cubicBezTo>
                      <a:cubicBezTo>
                        <a:pt x="57109" y="0"/>
                        <a:pt x="63118" y="16863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399"/>
                      </a:moveTo>
                      <a:cubicBezTo>
                        <a:pt x="32895" y="41066"/>
                        <a:pt x="14701" y="43905"/>
                        <a:pt x="14701" y="59593"/>
                      </a:cubicBezTo>
                      <a:cubicBezTo>
                        <a:pt x="14701" y="69116"/>
                        <a:pt x="21032" y="73618"/>
                        <a:pt x="28549" y="73618"/>
                      </a:cubicBezTo>
                      <a:cubicBezTo>
                        <a:pt x="39091" y="73618"/>
                        <a:pt x="45745" y="66944"/>
                        <a:pt x="48084" y="60103"/>
                      </a:cubicBezTo>
                      <a:cubicBezTo>
                        <a:pt x="48594" y="58595"/>
                        <a:pt x="48916" y="56932"/>
                        <a:pt x="48916" y="55424"/>
                      </a:cubicBezTo>
                      <a:lnTo>
                        <a:pt x="48916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FA50D5A-0A8A-410B-8B14-3DADBEE2EA8C}"/>
                    </a:ext>
                  </a:extLst>
                </p:cNvPr>
                <p:cNvSpPr/>
                <p:nvPr/>
              </p:nvSpPr>
              <p:spPr>
                <a:xfrm>
                  <a:off x="5034799" y="2686694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46 h 110370"/>
                    <a:gd name="connsiteX2" fmla="*/ 11530 w 69282"/>
                    <a:gd name="connsiteY2" fmla="*/ 90159 h 110370"/>
                    <a:gd name="connsiteX3" fmla="*/ 51920 w 69282"/>
                    <a:gd name="connsiteY3" fmla="*/ 33394 h 110370"/>
                    <a:gd name="connsiteX4" fmla="*/ 30399 w 69282"/>
                    <a:gd name="connsiteY4" fmla="*/ 12195 h 110370"/>
                    <a:gd name="connsiteX5" fmla="*/ 7350 w 69282"/>
                    <a:gd name="connsiteY5" fmla="*/ 21375 h 110370"/>
                    <a:gd name="connsiteX6" fmla="*/ 2682 w 69282"/>
                    <a:gd name="connsiteY6" fmla="*/ 11020 h 110370"/>
                    <a:gd name="connsiteX7" fmla="*/ 33404 w 69282"/>
                    <a:gd name="connsiteY7" fmla="*/ 0 h 110370"/>
                    <a:gd name="connsiteX8" fmla="*/ 66621 w 69282"/>
                    <a:gd name="connsiteY8" fmla="*/ 31553 h 110370"/>
                    <a:gd name="connsiteX9" fmla="*/ 29214 w 69282"/>
                    <a:gd name="connsiteY9" fmla="*/ 89826 h 110370"/>
                    <a:gd name="connsiteX10" fmla="*/ 20543 w 69282"/>
                    <a:gd name="connsiteY10" fmla="*/ 97842 h 110370"/>
                    <a:gd name="connsiteX11" fmla="*/ 20543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73"/>
                        <a:pt x="46577" y="12195"/>
                        <a:pt x="30399" y="12195"/>
                      </a:cubicBezTo>
                      <a:cubicBezTo>
                        <a:pt x="20554" y="12195"/>
                        <a:pt x="12372" y="1719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68"/>
                        <a:pt x="20876" y="0"/>
                        <a:pt x="33404" y="0"/>
                      </a:cubicBezTo>
                      <a:cubicBezTo>
                        <a:pt x="56775" y="0"/>
                        <a:pt x="66621" y="16031"/>
                        <a:pt x="66621" y="31553"/>
                      </a:cubicBezTo>
                      <a:cubicBezTo>
                        <a:pt x="66621" y="51588"/>
                        <a:pt x="52087" y="67786"/>
                        <a:pt x="29214" y="89826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AA45E9A0-69D3-4613-9D68-01B75B34EB38}"/>
                    </a:ext>
                  </a:extLst>
                </p:cNvPr>
                <p:cNvSpPr/>
                <p:nvPr/>
              </p:nvSpPr>
              <p:spPr>
                <a:xfrm>
                  <a:off x="5153299" y="2746474"/>
                  <a:ext cx="41243" cy="10843"/>
                </a:xfrm>
                <a:custGeom>
                  <a:avLst/>
                  <a:gdLst>
                    <a:gd name="connsiteX0" fmla="*/ 41244 w 41243"/>
                    <a:gd name="connsiteY0" fmla="*/ 0 h 10843"/>
                    <a:gd name="connsiteX1" fmla="*/ 41244 w 41243"/>
                    <a:gd name="connsiteY1" fmla="*/ 10844 h 10843"/>
                    <a:gd name="connsiteX2" fmla="*/ 0 w 41243"/>
                    <a:gd name="connsiteY2" fmla="*/ 10844 h 10843"/>
                    <a:gd name="connsiteX3" fmla="*/ 0 w 41243"/>
                    <a:gd name="connsiteY3" fmla="*/ 0 h 10843"/>
                    <a:gd name="connsiteX4" fmla="*/ 41244 w 41243"/>
                    <a:gd name="connsiteY4" fmla="*/ 0 h 1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43">
                      <a:moveTo>
                        <a:pt x="41244" y="0"/>
                      </a:moveTo>
                      <a:lnTo>
                        <a:pt x="41244" y="10844"/>
                      </a:lnTo>
                      <a:lnTo>
                        <a:pt x="0" y="10844"/>
                      </a:lnTo>
                      <a:lnTo>
                        <a:pt x="0" y="0"/>
                      </a:lnTo>
                      <a:lnTo>
                        <a:pt x="41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C76A9E58-E477-40FC-B046-A53D009A952A}"/>
                    </a:ext>
                  </a:extLst>
                </p:cNvPr>
                <p:cNvSpPr/>
                <p:nvPr/>
              </p:nvSpPr>
              <p:spPr>
                <a:xfrm>
                  <a:off x="5246422" y="2678533"/>
                  <a:ext cx="77143" cy="120371"/>
                </a:xfrm>
                <a:custGeom>
                  <a:avLst/>
                  <a:gdLst>
                    <a:gd name="connsiteX0" fmla="*/ 0 w 77143"/>
                    <a:gd name="connsiteY0" fmla="*/ 118531 h 120371"/>
                    <a:gd name="connsiteX1" fmla="*/ 665 w 77143"/>
                    <a:gd name="connsiteY1" fmla="*/ 97665 h 120371"/>
                    <a:gd name="connsiteX2" fmla="*/ 665 w 77143"/>
                    <a:gd name="connsiteY2" fmla="*/ 0 h 120371"/>
                    <a:gd name="connsiteX3" fmla="*/ 15200 w 77143"/>
                    <a:gd name="connsiteY3" fmla="*/ 0 h 120371"/>
                    <a:gd name="connsiteX4" fmla="*/ 15200 w 77143"/>
                    <a:gd name="connsiteY4" fmla="*/ 50746 h 120371"/>
                    <a:gd name="connsiteX5" fmla="*/ 15522 w 77143"/>
                    <a:gd name="connsiteY5" fmla="*/ 50746 h 120371"/>
                    <a:gd name="connsiteX6" fmla="*/ 43073 w 77143"/>
                    <a:gd name="connsiteY6" fmla="*/ 35889 h 120371"/>
                    <a:gd name="connsiteX7" fmla="*/ 77142 w 77143"/>
                    <a:gd name="connsiteY7" fmla="*/ 77122 h 120371"/>
                    <a:gd name="connsiteX8" fmla="*/ 40900 w 77143"/>
                    <a:gd name="connsiteY8" fmla="*/ 120372 h 120371"/>
                    <a:gd name="connsiteX9" fmla="*/ 13848 w 77143"/>
                    <a:gd name="connsiteY9" fmla="*/ 105182 h 120371"/>
                    <a:gd name="connsiteX10" fmla="*/ 13338 w 77143"/>
                    <a:gd name="connsiteY10" fmla="*/ 105182 h 120371"/>
                    <a:gd name="connsiteX11" fmla="*/ 12684 w 77143"/>
                    <a:gd name="connsiteY11" fmla="*/ 118542 h 120371"/>
                    <a:gd name="connsiteX12" fmla="*/ 0 w 77143"/>
                    <a:gd name="connsiteY12" fmla="*/ 118542 h 120371"/>
                    <a:gd name="connsiteX13" fmla="*/ 15210 w 77143"/>
                    <a:gd name="connsiteY13" fmla="*/ 86136 h 120371"/>
                    <a:gd name="connsiteX14" fmla="*/ 15875 w 77143"/>
                    <a:gd name="connsiteY14" fmla="*/ 91479 h 120371"/>
                    <a:gd name="connsiteX15" fmla="*/ 37906 w 77143"/>
                    <a:gd name="connsiteY15" fmla="*/ 108676 h 120371"/>
                    <a:gd name="connsiteX16" fmla="*/ 62452 w 77143"/>
                    <a:gd name="connsiteY16" fmla="*/ 77621 h 120371"/>
                    <a:gd name="connsiteX17" fmla="*/ 38405 w 77143"/>
                    <a:gd name="connsiteY17" fmla="*/ 47564 h 120371"/>
                    <a:gd name="connsiteX18" fmla="*/ 16031 w 77143"/>
                    <a:gd name="connsiteY18" fmla="*/ 65602 h 120371"/>
                    <a:gd name="connsiteX19" fmla="*/ 15200 w 77143"/>
                    <a:gd name="connsiteY19" fmla="*/ 71612 h 120371"/>
                    <a:gd name="connsiteX20" fmla="*/ 15200 w 7714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43" h="12037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699" y="41732"/>
                        <a:pt x="30056" y="35889"/>
                        <a:pt x="43073" y="35889"/>
                      </a:cubicBezTo>
                      <a:cubicBezTo>
                        <a:pt x="63118" y="35889"/>
                        <a:pt x="77288" y="52586"/>
                        <a:pt x="77142" y="77122"/>
                      </a:cubicBezTo>
                      <a:cubicBezTo>
                        <a:pt x="7714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7" y="115859"/>
                        <a:pt x="13848" y="105182"/>
                      </a:cubicBezTo>
                      <a:lnTo>
                        <a:pt x="13338" y="105182"/>
                      </a:lnTo>
                      <a:lnTo>
                        <a:pt x="12684" y="118542"/>
                      </a:lnTo>
                      <a:lnTo>
                        <a:pt x="0" y="118542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75" y="91479"/>
                      </a:cubicBezTo>
                      <a:cubicBezTo>
                        <a:pt x="18693" y="101658"/>
                        <a:pt x="27228" y="108676"/>
                        <a:pt x="37906" y="108676"/>
                      </a:cubicBezTo>
                      <a:cubicBezTo>
                        <a:pt x="5326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104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602"/>
                      </a:cubicBezTo>
                      <a:cubicBezTo>
                        <a:pt x="15688" y="67266"/>
                        <a:pt x="15200" y="69272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DEBC1974-5E08-4280-8730-2147293584D7}"/>
                    </a:ext>
                  </a:extLst>
                </p:cNvPr>
                <p:cNvSpPr/>
                <p:nvPr/>
              </p:nvSpPr>
              <p:spPr>
                <a:xfrm>
                  <a:off x="5337392" y="2686694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46 h 110370"/>
                    <a:gd name="connsiteX2" fmla="*/ 11509 w 69282"/>
                    <a:gd name="connsiteY2" fmla="*/ 90159 h 110370"/>
                    <a:gd name="connsiteX3" fmla="*/ 51920 w 69282"/>
                    <a:gd name="connsiteY3" fmla="*/ 33394 h 110370"/>
                    <a:gd name="connsiteX4" fmla="*/ 30379 w 69282"/>
                    <a:gd name="connsiteY4" fmla="*/ 12195 h 110370"/>
                    <a:gd name="connsiteX5" fmla="*/ 7350 w 69282"/>
                    <a:gd name="connsiteY5" fmla="*/ 21375 h 110370"/>
                    <a:gd name="connsiteX6" fmla="*/ 2682 w 69282"/>
                    <a:gd name="connsiteY6" fmla="*/ 11020 h 110370"/>
                    <a:gd name="connsiteX7" fmla="*/ 33404 w 69282"/>
                    <a:gd name="connsiteY7" fmla="*/ 0 h 110370"/>
                    <a:gd name="connsiteX8" fmla="*/ 66621 w 69282"/>
                    <a:gd name="connsiteY8" fmla="*/ 31553 h 110370"/>
                    <a:gd name="connsiteX9" fmla="*/ 29214 w 69282"/>
                    <a:gd name="connsiteY9" fmla="*/ 89826 h 110370"/>
                    <a:gd name="connsiteX10" fmla="*/ 20543 w 69282"/>
                    <a:gd name="connsiteY10" fmla="*/ 97842 h 110370"/>
                    <a:gd name="connsiteX11" fmla="*/ 20543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46"/>
                      </a:lnTo>
                      <a:lnTo>
                        <a:pt x="11509" y="90159"/>
                      </a:lnTo>
                      <a:cubicBezTo>
                        <a:pt x="39247" y="63783"/>
                        <a:pt x="51754" y="49758"/>
                        <a:pt x="51920" y="33394"/>
                      </a:cubicBezTo>
                      <a:cubicBezTo>
                        <a:pt x="51920" y="22373"/>
                        <a:pt x="46576" y="12195"/>
                        <a:pt x="30379" y="12195"/>
                      </a:cubicBezTo>
                      <a:cubicBezTo>
                        <a:pt x="20554" y="12195"/>
                        <a:pt x="12372" y="1719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6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3"/>
                      </a:cubicBezTo>
                      <a:cubicBezTo>
                        <a:pt x="66621" y="51588"/>
                        <a:pt x="52107" y="67786"/>
                        <a:pt x="29214" y="89826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8" name="Graphic 274">
                <a:extLst>
                  <a:ext uri="{FF2B5EF4-FFF2-40B4-BE49-F238E27FC236}">
                    <a16:creationId xmlns:a16="http://schemas.microsoft.com/office/drawing/2014/main" id="{C7D64829-D614-48EC-8294-62817C009483}"/>
                  </a:ext>
                </a:extLst>
              </p:cNvPr>
              <p:cNvGrpSpPr/>
              <p:nvPr/>
            </p:nvGrpSpPr>
            <p:grpSpPr>
              <a:xfrm>
                <a:off x="3642811" y="2000862"/>
                <a:ext cx="1763864" cy="138742"/>
                <a:chOff x="3642811" y="2000862"/>
                <a:chExt cx="1763864" cy="138742"/>
              </a:xfrm>
              <a:solidFill>
                <a:srgbClr val="FFFFFF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3F11C4C8-1808-4633-BC4A-636878C854C4}"/>
                    </a:ext>
                  </a:extLst>
                </p:cNvPr>
                <p:cNvSpPr/>
                <p:nvPr/>
              </p:nvSpPr>
              <p:spPr>
                <a:xfrm>
                  <a:off x="3642811" y="2003524"/>
                  <a:ext cx="33404" cy="136080"/>
                </a:xfrm>
                <a:custGeom>
                  <a:avLst/>
                  <a:gdLst>
                    <a:gd name="connsiteX0" fmla="*/ 33404 w 33404"/>
                    <a:gd name="connsiteY0" fmla="*/ 0 h 136080"/>
                    <a:gd name="connsiteX1" fmla="*/ 12372 w 33404"/>
                    <a:gd name="connsiteY1" fmla="*/ 68285 h 136080"/>
                    <a:gd name="connsiteX2" fmla="*/ 33404 w 33404"/>
                    <a:gd name="connsiteY2" fmla="*/ 136081 h 136080"/>
                    <a:gd name="connsiteX3" fmla="*/ 21874 w 33404"/>
                    <a:gd name="connsiteY3" fmla="*/ 136081 h 136080"/>
                    <a:gd name="connsiteX4" fmla="*/ 0 w 33404"/>
                    <a:gd name="connsiteY4" fmla="*/ 68285 h 136080"/>
                    <a:gd name="connsiteX5" fmla="*/ 21874 w 33404"/>
                    <a:gd name="connsiteY5" fmla="*/ 0 h 136080"/>
                    <a:gd name="connsiteX6" fmla="*/ 33404 w 33404"/>
                    <a:gd name="connsiteY6" fmla="*/ 0 h 1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8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8008"/>
                        <a:pt x="21552" y="119374"/>
                        <a:pt x="33404" y="136081"/>
                      </a:cubicBezTo>
                      <a:lnTo>
                        <a:pt x="21874" y="136081"/>
                      </a:lnTo>
                      <a:cubicBezTo>
                        <a:pt x="11353" y="122222"/>
                        <a:pt x="0" y="100847"/>
                        <a:pt x="0" y="68285"/>
                      </a:cubicBezTo>
                      <a:cubicBezTo>
                        <a:pt x="166" y="3540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6843892A-5C39-4E9C-A398-551E347C64A6}"/>
                    </a:ext>
                  </a:extLst>
                </p:cNvPr>
                <p:cNvSpPr/>
                <p:nvPr/>
              </p:nvSpPr>
              <p:spPr>
                <a:xfrm>
                  <a:off x="3720744" y="2036741"/>
                  <a:ext cx="64458" cy="84493"/>
                </a:xfrm>
                <a:custGeom>
                  <a:avLst/>
                  <a:gdLst>
                    <a:gd name="connsiteX0" fmla="*/ 5110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1 h 84493"/>
                    <a:gd name="connsiteX6" fmla="*/ 48594 w 64458"/>
                    <a:gd name="connsiteY6" fmla="*/ 29558 h 84493"/>
                    <a:gd name="connsiteX7" fmla="*/ 30233 w 64458"/>
                    <a:gd name="connsiteY7" fmla="*/ 10865 h 84493"/>
                    <a:gd name="connsiteX8" fmla="*/ 9201 w 64458"/>
                    <a:gd name="connsiteY8" fmla="*/ 16874 h 84493"/>
                    <a:gd name="connsiteX9" fmla="*/ 5853 w 64458"/>
                    <a:gd name="connsiteY9" fmla="*/ 7184 h 84493"/>
                    <a:gd name="connsiteX10" fmla="*/ 32417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109 w 64458"/>
                    <a:gd name="connsiteY14" fmla="*/ 82642 h 84493"/>
                    <a:gd name="connsiteX15" fmla="*/ 48937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13 h 84493"/>
                    <a:gd name="connsiteX19" fmla="*/ 48937 w 64458"/>
                    <a:gd name="connsiteY19" fmla="*/ 55435 h 84493"/>
                    <a:gd name="connsiteX20" fmla="*/ 48937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10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6"/>
                        <a:pt x="36222" y="84493"/>
                        <a:pt x="24713" y="84493"/>
                      </a:cubicBezTo>
                      <a:cubicBezTo>
                        <a:pt x="8369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4" y="31231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65"/>
                        <a:pt x="30233" y="10865"/>
                      </a:cubicBezTo>
                      <a:cubicBezTo>
                        <a:pt x="22717" y="10865"/>
                        <a:pt x="14857" y="13204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54"/>
                        <a:pt x="48084" y="60113"/>
                      </a:cubicBezTo>
                      <a:cubicBezTo>
                        <a:pt x="48594" y="58605"/>
                        <a:pt x="48937" y="56942"/>
                        <a:pt x="48937" y="55435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28FDADF1-59B9-44F2-BC6B-EDDD00999409}"/>
                    </a:ext>
                  </a:extLst>
                </p:cNvPr>
                <p:cNvSpPr/>
                <p:nvPr/>
              </p:nvSpPr>
              <p:spPr>
                <a:xfrm>
                  <a:off x="3835751" y="2068804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3738FD52-AA12-48EE-8E5C-BEE8EFCB4DFD}"/>
                    </a:ext>
                  </a:extLst>
                </p:cNvPr>
                <p:cNvSpPr/>
                <p:nvPr/>
              </p:nvSpPr>
              <p:spPr>
                <a:xfrm>
                  <a:off x="3928883" y="2000862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86 w 77123"/>
                    <a:gd name="connsiteY1" fmla="*/ 97666 h 120361"/>
                    <a:gd name="connsiteX2" fmla="*/ 686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76 w 77123"/>
                    <a:gd name="connsiteY14" fmla="*/ 91480 h 120361"/>
                    <a:gd name="connsiteX15" fmla="*/ 37906 w 77123"/>
                    <a:gd name="connsiteY15" fmla="*/ 108686 h 120361"/>
                    <a:gd name="connsiteX16" fmla="*/ 62452 w 77123"/>
                    <a:gd name="connsiteY16" fmla="*/ 77631 h 120361"/>
                    <a:gd name="connsiteX17" fmla="*/ 38405 w 77123"/>
                    <a:gd name="connsiteY17" fmla="*/ 47575 h 120361"/>
                    <a:gd name="connsiteX18" fmla="*/ 16031 w 77123"/>
                    <a:gd name="connsiteY18" fmla="*/ 65602 h 120361"/>
                    <a:gd name="connsiteX19" fmla="*/ 15200 w 77123"/>
                    <a:gd name="connsiteY19" fmla="*/ 71612 h 120361"/>
                    <a:gd name="connsiteX20" fmla="*/ 1520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6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78"/>
                        <a:pt x="43073" y="35878"/>
                      </a:cubicBezTo>
                      <a:cubicBezTo>
                        <a:pt x="63118" y="35878"/>
                        <a:pt x="77309" y="52576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8" y="115860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80"/>
                      </a:cubicBezTo>
                      <a:cubicBezTo>
                        <a:pt x="18714" y="101658"/>
                        <a:pt x="27229" y="108686"/>
                        <a:pt x="37906" y="108686"/>
                      </a:cubicBezTo>
                      <a:cubicBezTo>
                        <a:pt x="53282" y="108686"/>
                        <a:pt x="62452" y="96158"/>
                        <a:pt x="62452" y="77631"/>
                      </a:cubicBezTo>
                      <a:cubicBezTo>
                        <a:pt x="62452" y="61433"/>
                        <a:pt x="54083" y="47575"/>
                        <a:pt x="38405" y="47575"/>
                      </a:cubicBezTo>
                      <a:cubicBezTo>
                        <a:pt x="28372" y="47575"/>
                        <a:pt x="19036" y="54426"/>
                        <a:pt x="16031" y="65602"/>
                      </a:cubicBezTo>
                      <a:cubicBezTo>
                        <a:pt x="15709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0B8C464B-0A31-4C32-9613-61E8E5C30F3D}"/>
                    </a:ext>
                  </a:extLst>
                </p:cNvPr>
                <p:cNvSpPr/>
                <p:nvPr/>
              </p:nvSpPr>
              <p:spPr>
                <a:xfrm>
                  <a:off x="4051064" y="2003534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CDA0ED-0A57-492C-9F25-D9065C831431}"/>
                    </a:ext>
                  </a:extLst>
                </p:cNvPr>
                <p:cNvSpPr/>
                <p:nvPr/>
              </p:nvSpPr>
              <p:spPr>
                <a:xfrm>
                  <a:off x="4137179" y="2030576"/>
                  <a:ext cx="86156" cy="88818"/>
                </a:xfrm>
                <a:custGeom>
                  <a:avLst/>
                  <a:gdLst>
                    <a:gd name="connsiteX0" fmla="*/ 48427 w 86156"/>
                    <a:gd name="connsiteY0" fmla="*/ 0 h 88818"/>
                    <a:gd name="connsiteX1" fmla="*/ 48427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7 w 86156"/>
                    <a:gd name="connsiteY4" fmla="*/ 49249 h 88818"/>
                    <a:gd name="connsiteX5" fmla="*/ 48427 w 86156"/>
                    <a:gd name="connsiteY5" fmla="*/ 88818 h 88818"/>
                    <a:gd name="connsiteX6" fmla="*/ 37729 w 86156"/>
                    <a:gd name="connsiteY6" fmla="*/ 88818 h 88818"/>
                    <a:gd name="connsiteX7" fmla="*/ 37729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29 w 86156"/>
                    <a:gd name="connsiteY10" fmla="*/ 39237 h 88818"/>
                    <a:gd name="connsiteX11" fmla="*/ 37729 w 86156"/>
                    <a:gd name="connsiteY11" fmla="*/ 0 h 88818"/>
                    <a:gd name="connsiteX12" fmla="*/ 4842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7" y="0"/>
                      </a:moveTo>
                      <a:lnTo>
                        <a:pt x="48427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7" y="49249"/>
                      </a:lnTo>
                      <a:lnTo>
                        <a:pt x="48427" y="88818"/>
                      </a:lnTo>
                      <a:lnTo>
                        <a:pt x="37729" y="88818"/>
                      </a:lnTo>
                      <a:lnTo>
                        <a:pt x="37729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29" y="39237"/>
                      </a:lnTo>
                      <a:lnTo>
                        <a:pt x="37729" y="0"/>
                      </a:lnTo>
                      <a:lnTo>
                        <a:pt x="48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6497C202-AFAA-4355-B229-CB7690737F35}"/>
                    </a:ext>
                  </a:extLst>
                </p:cNvPr>
                <p:cNvSpPr/>
                <p:nvPr/>
              </p:nvSpPr>
              <p:spPr>
                <a:xfrm>
                  <a:off x="4276046" y="2003524"/>
                  <a:ext cx="33383" cy="136080"/>
                </a:xfrm>
                <a:custGeom>
                  <a:avLst/>
                  <a:gdLst>
                    <a:gd name="connsiteX0" fmla="*/ 33383 w 33383"/>
                    <a:gd name="connsiteY0" fmla="*/ 0 h 136080"/>
                    <a:gd name="connsiteX1" fmla="*/ 12351 w 33383"/>
                    <a:gd name="connsiteY1" fmla="*/ 68285 h 136080"/>
                    <a:gd name="connsiteX2" fmla="*/ 33383 w 33383"/>
                    <a:gd name="connsiteY2" fmla="*/ 136081 h 136080"/>
                    <a:gd name="connsiteX3" fmla="*/ 21874 w 33383"/>
                    <a:gd name="connsiteY3" fmla="*/ 136081 h 136080"/>
                    <a:gd name="connsiteX4" fmla="*/ 0 w 33383"/>
                    <a:gd name="connsiteY4" fmla="*/ 68285 h 136080"/>
                    <a:gd name="connsiteX5" fmla="*/ 21874 w 33383"/>
                    <a:gd name="connsiteY5" fmla="*/ 0 h 136080"/>
                    <a:gd name="connsiteX6" fmla="*/ 33383 w 33383"/>
                    <a:gd name="connsiteY6" fmla="*/ 0 h 1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83" h="136080">
                      <a:moveTo>
                        <a:pt x="33383" y="0"/>
                      </a:moveTo>
                      <a:cubicBezTo>
                        <a:pt x="21199" y="16364"/>
                        <a:pt x="12351" y="38072"/>
                        <a:pt x="12351" y="68285"/>
                      </a:cubicBezTo>
                      <a:cubicBezTo>
                        <a:pt x="12351" y="98008"/>
                        <a:pt x="21531" y="119374"/>
                        <a:pt x="33383" y="136081"/>
                      </a:cubicBezTo>
                      <a:lnTo>
                        <a:pt x="21874" y="136081"/>
                      </a:lnTo>
                      <a:cubicBezTo>
                        <a:pt x="11353" y="122222"/>
                        <a:pt x="0" y="100847"/>
                        <a:pt x="0" y="68285"/>
                      </a:cubicBezTo>
                      <a:cubicBezTo>
                        <a:pt x="167" y="35400"/>
                        <a:pt x="11353" y="14025"/>
                        <a:pt x="21874" y="0"/>
                      </a:cubicBezTo>
                      <a:lnTo>
                        <a:pt x="333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68A674E-AB5E-419B-83BC-45752F8513D3}"/>
                    </a:ext>
                  </a:extLst>
                </p:cNvPr>
                <p:cNvSpPr/>
                <p:nvPr/>
              </p:nvSpPr>
              <p:spPr>
                <a:xfrm>
                  <a:off x="4354000" y="2036741"/>
                  <a:ext cx="64458" cy="84493"/>
                </a:xfrm>
                <a:custGeom>
                  <a:avLst/>
                  <a:gdLst>
                    <a:gd name="connsiteX0" fmla="*/ 51068 w 64458"/>
                    <a:gd name="connsiteY0" fmla="*/ 82653 h 84493"/>
                    <a:gd name="connsiteX1" fmla="*/ 49914 w 64458"/>
                    <a:gd name="connsiteY1" fmla="*/ 72475 h 84493"/>
                    <a:gd name="connsiteX2" fmla="*/ 49404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73 w 64458"/>
                    <a:gd name="connsiteY5" fmla="*/ 31231 h 84493"/>
                    <a:gd name="connsiteX6" fmla="*/ 48573 w 64458"/>
                    <a:gd name="connsiteY6" fmla="*/ 29558 h 84493"/>
                    <a:gd name="connsiteX7" fmla="*/ 30213 w 64458"/>
                    <a:gd name="connsiteY7" fmla="*/ 10865 h 84493"/>
                    <a:gd name="connsiteX8" fmla="*/ 9180 w 64458"/>
                    <a:gd name="connsiteY8" fmla="*/ 16874 h 84493"/>
                    <a:gd name="connsiteX9" fmla="*/ 5833 w 64458"/>
                    <a:gd name="connsiteY9" fmla="*/ 7184 h 84493"/>
                    <a:gd name="connsiteX10" fmla="*/ 32396 w 64458"/>
                    <a:gd name="connsiteY10" fmla="*/ 0 h 84493"/>
                    <a:gd name="connsiteX11" fmla="*/ 63097 w 64458"/>
                    <a:gd name="connsiteY11" fmla="*/ 33061 h 84493"/>
                    <a:gd name="connsiteX12" fmla="*/ 63097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068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680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63 w 64458"/>
                    <a:gd name="connsiteY18" fmla="*/ 60113 h 84493"/>
                    <a:gd name="connsiteX19" fmla="*/ 48916 w 64458"/>
                    <a:gd name="connsiteY19" fmla="*/ 55435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68" y="82653"/>
                      </a:moveTo>
                      <a:lnTo>
                        <a:pt x="49914" y="72475"/>
                      </a:lnTo>
                      <a:lnTo>
                        <a:pt x="49404" y="72475"/>
                      </a:lnTo>
                      <a:cubicBezTo>
                        <a:pt x="44913" y="78816"/>
                        <a:pt x="36221" y="84493"/>
                        <a:pt x="24713" y="84493"/>
                      </a:cubicBezTo>
                      <a:cubicBezTo>
                        <a:pt x="8348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73" y="31231"/>
                      </a:cubicBezTo>
                      <a:lnTo>
                        <a:pt x="48573" y="29558"/>
                      </a:lnTo>
                      <a:cubicBezTo>
                        <a:pt x="48573" y="22883"/>
                        <a:pt x="46743" y="10865"/>
                        <a:pt x="30213" y="10865"/>
                      </a:cubicBezTo>
                      <a:cubicBezTo>
                        <a:pt x="22675" y="10865"/>
                        <a:pt x="14836" y="13204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8" y="2849"/>
                        <a:pt x="22196" y="0"/>
                        <a:pt x="32396" y="0"/>
                      </a:cubicBezTo>
                      <a:cubicBezTo>
                        <a:pt x="57108" y="0"/>
                        <a:pt x="63097" y="16874"/>
                        <a:pt x="63097" y="33061"/>
                      </a:cubicBezTo>
                      <a:lnTo>
                        <a:pt x="63097" y="63274"/>
                      </a:lnTo>
                      <a:cubicBezTo>
                        <a:pt x="63097" y="70291"/>
                        <a:pt x="63440" y="77132"/>
                        <a:pt x="64459" y="82642"/>
                      </a:cubicBezTo>
                      <a:lnTo>
                        <a:pt x="51068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680" y="43915"/>
                        <a:pt x="14680" y="59604"/>
                      </a:cubicBezTo>
                      <a:cubicBezTo>
                        <a:pt x="14680" y="69127"/>
                        <a:pt x="21011" y="73629"/>
                        <a:pt x="28549" y="73629"/>
                      </a:cubicBezTo>
                      <a:cubicBezTo>
                        <a:pt x="39049" y="73629"/>
                        <a:pt x="45724" y="66954"/>
                        <a:pt x="48063" y="60113"/>
                      </a:cubicBezTo>
                      <a:cubicBezTo>
                        <a:pt x="48573" y="58605"/>
                        <a:pt x="48916" y="56942"/>
                        <a:pt x="48916" y="55435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5138B63B-41B0-4888-A2F8-BE9C6E841108}"/>
                    </a:ext>
                  </a:extLst>
                </p:cNvPr>
                <p:cNvSpPr/>
                <p:nvPr/>
              </p:nvSpPr>
              <p:spPr>
                <a:xfrm>
                  <a:off x="4470660" y="2030576"/>
                  <a:ext cx="86156" cy="88818"/>
                </a:xfrm>
                <a:custGeom>
                  <a:avLst/>
                  <a:gdLst>
                    <a:gd name="connsiteX0" fmla="*/ 48428 w 86156"/>
                    <a:gd name="connsiteY0" fmla="*/ 0 h 88818"/>
                    <a:gd name="connsiteX1" fmla="*/ 48428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8 w 86156"/>
                    <a:gd name="connsiteY4" fmla="*/ 49249 h 88818"/>
                    <a:gd name="connsiteX5" fmla="*/ 48428 w 86156"/>
                    <a:gd name="connsiteY5" fmla="*/ 88818 h 88818"/>
                    <a:gd name="connsiteX6" fmla="*/ 37730 w 86156"/>
                    <a:gd name="connsiteY6" fmla="*/ 88818 h 88818"/>
                    <a:gd name="connsiteX7" fmla="*/ 3773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30 w 86156"/>
                    <a:gd name="connsiteY10" fmla="*/ 39237 h 88818"/>
                    <a:gd name="connsiteX11" fmla="*/ 37730 w 86156"/>
                    <a:gd name="connsiteY11" fmla="*/ 0 h 88818"/>
                    <a:gd name="connsiteX12" fmla="*/ 48428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8" y="0"/>
                      </a:moveTo>
                      <a:lnTo>
                        <a:pt x="48428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8" y="49249"/>
                      </a:lnTo>
                      <a:lnTo>
                        <a:pt x="48428" y="88818"/>
                      </a:lnTo>
                      <a:lnTo>
                        <a:pt x="37730" y="88818"/>
                      </a:lnTo>
                      <a:lnTo>
                        <a:pt x="3773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30" y="39237"/>
                      </a:lnTo>
                      <a:lnTo>
                        <a:pt x="37730" y="0"/>
                      </a:lnTo>
                      <a:lnTo>
                        <a:pt x="484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4A23294B-7A5E-4612-B1EA-1ECABFEA76E6}"/>
                    </a:ext>
                  </a:extLst>
                </p:cNvPr>
                <p:cNvSpPr/>
                <p:nvPr/>
              </p:nvSpPr>
              <p:spPr>
                <a:xfrm>
                  <a:off x="4610369" y="2000862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65 w 77123"/>
                    <a:gd name="connsiteY1" fmla="*/ 97666 h 120361"/>
                    <a:gd name="connsiteX2" fmla="*/ 665 w 77123"/>
                    <a:gd name="connsiteY2" fmla="*/ 0 h 120361"/>
                    <a:gd name="connsiteX3" fmla="*/ 15179 w 77123"/>
                    <a:gd name="connsiteY3" fmla="*/ 0 h 120361"/>
                    <a:gd name="connsiteX4" fmla="*/ 15179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879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179 w 77123"/>
                    <a:gd name="connsiteY13" fmla="*/ 86136 h 120361"/>
                    <a:gd name="connsiteX14" fmla="*/ 15844 w 77123"/>
                    <a:gd name="connsiteY14" fmla="*/ 91480 h 120361"/>
                    <a:gd name="connsiteX15" fmla="*/ 37895 w 77123"/>
                    <a:gd name="connsiteY15" fmla="*/ 108686 h 120361"/>
                    <a:gd name="connsiteX16" fmla="*/ 62421 w 77123"/>
                    <a:gd name="connsiteY16" fmla="*/ 77631 h 120361"/>
                    <a:gd name="connsiteX17" fmla="*/ 38374 w 77123"/>
                    <a:gd name="connsiteY17" fmla="*/ 47575 h 120361"/>
                    <a:gd name="connsiteX18" fmla="*/ 16021 w 77123"/>
                    <a:gd name="connsiteY18" fmla="*/ 65602 h 120361"/>
                    <a:gd name="connsiteX19" fmla="*/ 15168 w 77123"/>
                    <a:gd name="connsiteY19" fmla="*/ 71612 h 120361"/>
                    <a:gd name="connsiteX20" fmla="*/ 15168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6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22" y="50746"/>
                      </a:lnTo>
                      <a:cubicBezTo>
                        <a:pt x="20679" y="41732"/>
                        <a:pt x="30036" y="35878"/>
                        <a:pt x="43073" y="35878"/>
                      </a:cubicBezTo>
                      <a:cubicBezTo>
                        <a:pt x="63097" y="35878"/>
                        <a:pt x="77288" y="52576"/>
                        <a:pt x="77122" y="77122"/>
                      </a:cubicBezTo>
                      <a:cubicBezTo>
                        <a:pt x="77122" y="106003"/>
                        <a:pt x="58907" y="120361"/>
                        <a:pt x="40879" y="120361"/>
                      </a:cubicBezTo>
                      <a:cubicBezTo>
                        <a:pt x="29204" y="120361"/>
                        <a:pt x="19847" y="115860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79" y="86136"/>
                      </a:moveTo>
                      <a:cubicBezTo>
                        <a:pt x="15179" y="87976"/>
                        <a:pt x="15522" y="89816"/>
                        <a:pt x="15844" y="91480"/>
                      </a:cubicBezTo>
                      <a:cubicBezTo>
                        <a:pt x="18683" y="101658"/>
                        <a:pt x="27197" y="108686"/>
                        <a:pt x="37895" y="108686"/>
                      </a:cubicBezTo>
                      <a:cubicBezTo>
                        <a:pt x="53251" y="108686"/>
                        <a:pt x="62421" y="96158"/>
                        <a:pt x="62421" y="77631"/>
                      </a:cubicBezTo>
                      <a:cubicBezTo>
                        <a:pt x="62421" y="61433"/>
                        <a:pt x="54073" y="47575"/>
                        <a:pt x="38374" y="47575"/>
                      </a:cubicBezTo>
                      <a:cubicBezTo>
                        <a:pt x="28362" y="47575"/>
                        <a:pt x="19026" y="54426"/>
                        <a:pt x="16021" y="65602"/>
                      </a:cubicBezTo>
                      <a:cubicBezTo>
                        <a:pt x="15678" y="67276"/>
                        <a:pt x="15168" y="69283"/>
                        <a:pt x="15168" y="71612"/>
                      </a:cubicBezTo>
                      <a:lnTo>
                        <a:pt x="15168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FD84C2F-7D95-44EF-A3EA-BA8EBEF07798}"/>
                    </a:ext>
                  </a:extLst>
                </p:cNvPr>
                <p:cNvSpPr/>
                <p:nvPr/>
              </p:nvSpPr>
              <p:spPr>
                <a:xfrm>
                  <a:off x="4732529" y="2003534"/>
                  <a:ext cx="33248" cy="136070"/>
                </a:xfrm>
                <a:custGeom>
                  <a:avLst/>
                  <a:gdLst>
                    <a:gd name="connsiteX0" fmla="*/ 0 w 33248"/>
                    <a:gd name="connsiteY0" fmla="*/ 136071 h 136070"/>
                    <a:gd name="connsiteX1" fmla="*/ 21053 w 33248"/>
                    <a:gd name="connsiteY1" fmla="*/ 67786 h 136070"/>
                    <a:gd name="connsiteX2" fmla="*/ 0 w 33248"/>
                    <a:gd name="connsiteY2" fmla="*/ 0 h 136070"/>
                    <a:gd name="connsiteX3" fmla="*/ 11374 w 33248"/>
                    <a:gd name="connsiteY3" fmla="*/ 0 h 136070"/>
                    <a:gd name="connsiteX4" fmla="*/ 33248 w 33248"/>
                    <a:gd name="connsiteY4" fmla="*/ 67952 h 136070"/>
                    <a:gd name="connsiteX5" fmla="*/ 11374 w 33248"/>
                    <a:gd name="connsiteY5" fmla="*/ 136071 h 136070"/>
                    <a:gd name="connsiteX6" fmla="*/ 0 w 33248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48" h="136070">
                      <a:moveTo>
                        <a:pt x="0" y="136071"/>
                      </a:moveTo>
                      <a:cubicBezTo>
                        <a:pt x="11862" y="119540"/>
                        <a:pt x="21053" y="97832"/>
                        <a:pt x="21053" y="67786"/>
                      </a:cubicBezTo>
                      <a:cubicBezTo>
                        <a:pt x="21053" y="37896"/>
                        <a:pt x="12039" y="16531"/>
                        <a:pt x="0" y="0"/>
                      </a:cubicBezTo>
                      <a:lnTo>
                        <a:pt x="11374" y="0"/>
                      </a:lnTo>
                      <a:cubicBezTo>
                        <a:pt x="22051" y="13692"/>
                        <a:pt x="33248" y="35057"/>
                        <a:pt x="33248" y="67952"/>
                      </a:cubicBezTo>
                      <a:cubicBezTo>
                        <a:pt x="33248" y="100670"/>
                        <a:pt x="22062" y="121879"/>
                        <a:pt x="11374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50AA398-7964-4EC2-B674-CF7666913EE3}"/>
                    </a:ext>
                  </a:extLst>
                </p:cNvPr>
                <p:cNvSpPr/>
                <p:nvPr/>
              </p:nvSpPr>
              <p:spPr>
                <a:xfrm>
                  <a:off x="4818665" y="2053116"/>
                  <a:ext cx="86135" cy="42740"/>
                </a:xfrm>
                <a:custGeom>
                  <a:avLst/>
                  <a:gdLst>
                    <a:gd name="connsiteX0" fmla="*/ 0 w 86135"/>
                    <a:gd name="connsiteY0" fmla="*/ 10022 h 42740"/>
                    <a:gd name="connsiteX1" fmla="*/ 0 w 86135"/>
                    <a:gd name="connsiteY1" fmla="*/ 0 h 42740"/>
                    <a:gd name="connsiteX2" fmla="*/ 86136 w 86135"/>
                    <a:gd name="connsiteY2" fmla="*/ 0 h 42740"/>
                    <a:gd name="connsiteX3" fmla="*/ 86136 w 86135"/>
                    <a:gd name="connsiteY3" fmla="*/ 10022 h 42740"/>
                    <a:gd name="connsiteX4" fmla="*/ 0 w 86135"/>
                    <a:gd name="connsiteY4" fmla="*/ 10022 h 42740"/>
                    <a:gd name="connsiteX5" fmla="*/ 0 w 86135"/>
                    <a:gd name="connsiteY5" fmla="*/ 42740 h 42740"/>
                    <a:gd name="connsiteX6" fmla="*/ 0 w 86135"/>
                    <a:gd name="connsiteY6" fmla="*/ 32729 h 42740"/>
                    <a:gd name="connsiteX7" fmla="*/ 86136 w 86135"/>
                    <a:gd name="connsiteY7" fmla="*/ 32729 h 42740"/>
                    <a:gd name="connsiteX8" fmla="*/ 86136 w 86135"/>
                    <a:gd name="connsiteY8" fmla="*/ 42740 h 42740"/>
                    <a:gd name="connsiteX9" fmla="*/ 0 w 86135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35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36" y="0"/>
                      </a:lnTo>
                      <a:lnTo>
                        <a:pt x="86136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9"/>
                      </a:lnTo>
                      <a:lnTo>
                        <a:pt x="86136" y="32729"/>
                      </a:lnTo>
                      <a:lnTo>
                        <a:pt x="86136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C101D85B-1DB3-4398-81E0-FEFF57A7B6DD}"/>
                    </a:ext>
                  </a:extLst>
                </p:cNvPr>
                <p:cNvSpPr/>
                <p:nvPr/>
              </p:nvSpPr>
              <p:spPr>
                <a:xfrm>
                  <a:off x="4952677" y="2036741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1 h 84493"/>
                    <a:gd name="connsiteX6" fmla="*/ 48594 w 64458"/>
                    <a:gd name="connsiteY6" fmla="*/ 29558 h 84493"/>
                    <a:gd name="connsiteX7" fmla="*/ 30213 w 64458"/>
                    <a:gd name="connsiteY7" fmla="*/ 10865 h 84493"/>
                    <a:gd name="connsiteX8" fmla="*/ 9180 w 64458"/>
                    <a:gd name="connsiteY8" fmla="*/ 16874 h 84493"/>
                    <a:gd name="connsiteX9" fmla="*/ 585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13 h 84493"/>
                    <a:gd name="connsiteX19" fmla="*/ 48916 w 64458"/>
                    <a:gd name="connsiteY19" fmla="*/ 55435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6"/>
                        <a:pt x="36243" y="84493"/>
                        <a:pt x="24713" y="84493"/>
                      </a:cubicBezTo>
                      <a:cubicBezTo>
                        <a:pt x="8349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94" y="31231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65"/>
                        <a:pt x="30213" y="10865"/>
                      </a:cubicBezTo>
                      <a:cubicBezTo>
                        <a:pt x="22696" y="10865"/>
                        <a:pt x="14836" y="13204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45" y="66954"/>
                        <a:pt x="48084" y="60113"/>
                      </a:cubicBezTo>
                      <a:cubicBezTo>
                        <a:pt x="48594" y="58605"/>
                        <a:pt x="48916" y="56942"/>
                        <a:pt x="48916" y="55435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663FC4D-5080-4DA3-9F29-478516A23037}"/>
                    </a:ext>
                  </a:extLst>
                </p:cNvPr>
                <p:cNvSpPr/>
                <p:nvPr/>
              </p:nvSpPr>
              <p:spPr>
                <a:xfrm>
                  <a:off x="5034799" y="2009013"/>
                  <a:ext cx="69282" cy="110380"/>
                </a:xfrm>
                <a:custGeom>
                  <a:avLst/>
                  <a:gdLst>
                    <a:gd name="connsiteX0" fmla="*/ 0 w 69282"/>
                    <a:gd name="connsiteY0" fmla="*/ 110381 h 110380"/>
                    <a:gd name="connsiteX1" fmla="*/ 0 w 69282"/>
                    <a:gd name="connsiteY1" fmla="*/ 101356 h 110380"/>
                    <a:gd name="connsiteX2" fmla="*/ 11530 w 69282"/>
                    <a:gd name="connsiteY2" fmla="*/ 90170 h 110380"/>
                    <a:gd name="connsiteX3" fmla="*/ 51920 w 69282"/>
                    <a:gd name="connsiteY3" fmla="*/ 33404 h 110380"/>
                    <a:gd name="connsiteX4" fmla="*/ 30399 w 69282"/>
                    <a:gd name="connsiteY4" fmla="*/ 12195 h 110380"/>
                    <a:gd name="connsiteX5" fmla="*/ 7350 w 69282"/>
                    <a:gd name="connsiteY5" fmla="*/ 21375 h 110380"/>
                    <a:gd name="connsiteX6" fmla="*/ 2682 w 69282"/>
                    <a:gd name="connsiteY6" fmla="*/ 11020 h 110380"/>
                    <a:gd name="connsiteX7" fmla="*/ 33404 w 69282"/>
                    <a:gd name="connsiteY7" fmla="*/ 0 h 110380"/>
                    <a:gd name="connsiteX8" fmla="*/ 66621 w 69282"/>
                    <a:gd name="connsiteY8" fmla="*/ 31554 h 110380"/>
                    <a:gd name="connsiteX9" fmla="*/ 29214 w 69282"/>
                    <a:gd name="connsiteY9" fmla="*/ 89827 h 110380"/>
                    <a:gd name="connsiteX10" fmla="*/ 20543 w 69282"/>
                    <a:gd name="connsiteY10" fmla="*/ 97842 h 110380"/>
                    <a:gd name="connsiteX11" fmla="*/ 20543 w 69282"/>
                    <a:gd name="connsiteY11" fmla="*/ 98175 h 110380"/>
                    <a:gd name="connsiteX12" fmla="*/ 69283 w 69282"/>
                    <a:gd name="connsiteY12" fmla="*/ 98175 h 110380"/>
                    <a:gd name="connsiteX13" fmla="*/ 69283 w 69282"/>
                    <a:gd name="connsiteY13" fmla="*/ 110360 h 110380"/>
                    <a:gd name="connsiteX14" fmla="*/ 0 w 69282"/>
                    <a:gd name="connsiteY14" fmla="*/ 110360 h 1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80">
                      <a:moveTo>
                        <a:pt x="0" y="110381"/>
                      </a:moveTo>
                      <a:lnTo>
                        <a:pt x="0" y="101356"/>
                      </a:lnTo>
                      <a:lnTo>
                        <a:pt x="11530" y="90170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7" y="12195"/>
                        <a:pt x="3039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9"/>
                        <a:pt x="20876" y="0"/>
                        <a:pt x="33404" y="0"/>
                      </a:cubicBezTo>
                      <a:cubicBezTo>
                        <a:pt x="56775" y="0"/>
                        <a:pt x="66621" y="16031"/>
                        <a:pt x="66621" y="31554"/>
                      </a:cubicBezTo>
                      <a:cubicBezTo>
                        <a:pt x="66621" y="51588"/>
                        <a:pt x="52087" y="67786"/>
                        <a:pt x="29214" y="89827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6BE2B6A0-2C79-4421-8C1A-339F2F4B51EC}"/>
                    </a:ext>
                  </a:extLst>
                </p:cNvPr>
                <p:cNvSpPr/>
                <p:nvPr/>
              </p:nvSpPr>
              <p:spPr>
                <a:xfrm>
                  <a:off x="5153299" y="2068804"/>
                  <a:ext cx="41243" cy="10854"/>
                </a:xfrm>
                <a:custGeom>
                  <a:avLst/>
                  <a:gdLst>
                    <a:gd name="connsiteX0" fmla="*/ 41244 w 41243"/>
                    <a:gd name="connsiteY0" fmla="*/ 0 h 10854"/>
                    <a:gd name="connsiteX1" fmla="*/ 41244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4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4" y="0"/>
                      </a:moveTo>
                      <a:lnTo>
                        <a:pt x="41244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E19BE44B-D470-454E-B95D-003129D3C374}"/>
                    </a:ext>
                  </a:extLst>
                </p:cNvPr>
                <p:cNvSpPr/>
                <p:nvPr/>
              </p:nvSpPr>
              <p:spPr>
                <a:xfrm>
                  <a:off x="5246422" y="2000862"/>
                  <a:ext cx="77143" cy="120361"/>
                </a:xfrm>
                <a:custGeom>
                  <a:avLst/>
                  <a:gdLst>
                    <a:gd name="connsiteX0" fmla="*/ 0 w 77143"/>
                    <a:gd name="connsiteY0" fmla="*/ 118531 h 120361"/>
                    <a:gd name="connsiteX1" fmla="*/ 665 w 77143"/>
                    <a:gd name="connsiteY1" fmla="*/ 97666 h 120361"/>
                    <a:gd name="connsiteX2" fmla="*/ 665 w 77143"/>
                    <a:gd name="connsiteY2" fmla="*/ 0 h 120361"/>
                    <a:gd name="connsiteX3" fmla="*/ 15200 w 77143"/>
                    <a:gd name="connsiteY3" fmla="*/ 0 h 120361"/>
                    <a:gd name="connsiteX4" fmla="*/ 15200 w 77143"/>
                    <a:gd name="connsiteY4" fmla="*/ 50746 h 120361"/>
                    <a:gd name="connsiteX5" fmla="*/ 15522 w 77143"/>
                    <a:gd name="connsiteY5" fmla="*/ 50746 h 120361"/>
                    <a:gd name="connsiteX6" fmla="*/ 43073 w 77143"/>
                    <a:gd name="connsiteY6" fmla="*/ 35878 h 120361"/>
                    <a:gd name="connsiteX7" fmla="*/ 77142 w 77143"/>
                    <a:gd name="connsiteY7" fmla="*/ 77122 h 120361"/>
                    <a:gd name="connsiteX8" fmla="*/ 40900 w 77143"/>
                    <a:gd name="connsiteY8" fmla="*/ 120361 h 120361"/>
                    <a:gd name="connsiteX9" fmla="*/ 13848 w 77143"/>
                    <a:gd name="connsiteY9" fmla="*/ 105172 h 120361"/>
                    <a:gd name="connsiteX10" fmla="*/ 13338 w 77143"/>
                    <a:gd name="connsiteY10" fmla="*/ 105172 h 120361"/>
                    <a:gd name="connsiteX11" fmla="*/ 12684 w 77143"/>
                    <a:gd name="connsiteY11" fmla="*/ 118531 h 120361"/>
                    <a:gd name="connsiteX12" fmla="*/ 0 w 77143"/>
                    <a:gd name="connsiteY12" fmla="*/ 118531 h 120361"/>
                    <a:gd name="connsiteX13" fmla="*/ 15210 w 77143"/>
                    <a:gd name="connsiteY13" fmla="*/ 86136 h 120361"/>
                    <a:gd name="connsiteX14" fmla="*/ 15875 w 77143"/>
                    <a:gd name="connsiteY14" fmla="*/ 91480 h 120361"/>
                    <a:gd name="connsiteX15" fmla="*/ 37906 w 77143"/>
                    <a:gd name="connsiteY15" fmla="*/ 108686 h 120361"/>
                    <a:gd name="connsiteX16" fmla="*/ 62452 w 77143"/>
                    <a:gd name="connsiteY16" fmla="*/ 77631 h 120361"/>
                    <a:gd name="connsiteX17" fmla="*/ 38405 w 77143"/>
                    <a:gd name="connsiteY17" fmla="*/ 47575 h 120361"/>
                    <a:gd name="connsiteX18" fmla="*/ 16031 w 77143"/>
                    <a:gd name="connsiteY18" fmla="*/ 65602 h 120361"/>
                    <a:gd name="connsiteX19" fmla="*/ 15200 w 77143"/>
                    <a:gd name="connsiteY19" fmla="*/ 71612 h 120361"/>
                    <a:gd name="connsiteX20" fmla="*/ 15200 w 7714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43" h="12036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6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699" y="41732"/>
                        <a:pt x="30056" y="35878"/>
                        <a:pt x="43073" y="35878"/>
                      </a:cubicBezTo>
                      <a:cubicBezTo>
                        <a:pt x="63118" y="35878"/>
                        <a:pt x="77288" y="52576"/>
                        <a:pt x="77142" y="77122"/>
                      </a:cubicBezTo>
                      <a:cubicBezTo>
                        <a:pt x="7714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7" y="115860"/>
                        <a:pt x="13848" y="105172"/>
                      </a:cubicBezTo>
                      <a:lnTo>
                        <a:pt x="13338" y="10517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75" y="91480"/>
                      </a:cubicBezTo>
                      <a:cubicBezTo>
                        <a:pt x="18693" y="101658"/>
                        <a:pt x="27228" y="108686"/>
                        <a:pt x="37906" y="108686"/>
                      </a:cubicBezTo>
                      <a:cubicBezTo>
                        <a:pt x="53262" y="108686"/>
                        <a:pt x="62452" y="96158"/>
                        <a:pt x="62452" y="77631"/>
                      </a:cubicBezTo>
                      <a:cubicBezTo>
                        <a:pt x="62452" y="61433"/>
                        <a:pt x="54104" y="47575"/>
                        <a:pt x="38405" y="47575"/>
                      </a:cubicBezTo>
                      <a:cubicBezTo>
                        <a:pt x="28372" y="47575"/>
                        <a:pt x="19036" y="54426"/>
                        <a:pt x="16031" y="65602"/>
                      </a:cubicBezTo>
                      <a:cubicBezTo>
                        <a:pt x="15688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E521367-B6CD-458D-BFC9-08C9922D7227}"/>
                    </a:ext>
                  </a:extLst>
                </p:cNvPr>
                <p:cNvSpPr/>
                <p:nvPr/>
              </p:nvSpPr>
              <p:spPr>
                <a:xfrm>
                  <a:off x="5337392" y="2009013"/>
                  <a:ext cx="69282" cy="110380"/>
                </a:xfrm>
                <a:custGeom>
                  <a:avLst/>
                  <a:gdLst>
                    <a:gd name="connsiteX0" fmla="*/ 0 w 69282"/>
                    <a:gd name="connsiteY0" fmla="*/ 110381 h 110380"/>
                    <a:gd name="connsiteX1" fmla="*/ 0 w 69282"/>
                    <a:gd name="connsiteY1" fmla="*/ 101356 h 110380"/>
                    <a:gd name="connsiteX2" fmla="*/ 11509 w 69282"/>
                    <a:gd name="connsiteY2" fmla="*/ 90170 h 110380"/>
                    <a:gd name="connsiteX3" fmla="*/ 51920 w 69282"/>
                    <a:gd name="connsiteY3" fmla="*/ 33404 h 110380"/>
                    <a:gd name="connsiteX4" fmla="*/ 30379 w 69282"/>
                    <a:gd name="connsiteY4" fmla="*/ 12195 h 110380"/>
                    <a:gd name="connsiteX5" fmla="*/ 7350 w 69282"/>
                    <a:gd name="connsiteY5" fmla="*/ 21375 h 110380"/>
                    <a:gd name="connsiteX6" fmla="*/ 2682 w 69282"/>
                    <a:gd name="connsiteY6" fmla="*/ 11020 h 110380"/>
                    <a:gd name="connsiteX7" fmla="*/ 33404 w 69282"/>
                    <a:gd name="connsiteY7" fmla="*/ 0 h 110380"/>
                    <a:gd name="connsiteX8" fmla="*/ 66621 w 69282"/>
                    <a:gd name="connsiteY8" fmla="*/ 31554 h 110380"/>
                    <a:gd name="connsiteX9" fmla="*/ 29214 w 69282"/>
                    <a:gd name="connsiteY9" fmla="*/ 89827 h 110380"/>
                    <a:gd name="connsiteX10" fmla="*/ 20543 w 69282"/>
                    <a:gd name="connsiteY10" fmla="*/ 97842 h 110380"/>
                    <a:gd name="connsiteX11" fmla="*/ 20543 w 69282"/>
                    <a:gd name="connsiteY11" fmla="*/ 98175 h 110380"/>
                    <a:gd name="connsiteX12" fmla="*/ 69283 w 69282"/>
                    <a:gd name="connsiteY12" fmla="*/ 98175 h 110380"/>
                    <a:gd name="connsiteX13" fmla="*/ 69283 w 69282"/>
                    <a:gd name="connsiteY13" fmla="*/ 110360 h 110380"/>
                    <a:gd name="connsiteX14" fmla="*/ 0 w 69282"/>
                    <a:gd name="connsiteY14" fmla="*/ 110360 h 1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80">
                      <a:moveTo>
                        <a:pt x="0" y="110381"/>
                      </a:moveTo>
                      <a:lnTo>
                        <a:pt x="0" y="101356"/>
                      </a:lnTo>
                      <a:lnTo>
                        <a:pt x="11509" y="90170"/>
                      </a:lnTo>
                      <a:cubicBezTo>
                        <a:pt x="39247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9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4"/>
                      </a:cubicBezTo>
                      <a:cubicBezTo>
                        <a:pt x="66621" y="51588"/>
                        <a:pt x="52107" y="67786"/>
                        <a:pt x="29214" y="89827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9" name="Graphic 274">
                <a:extLst>
                  <a:ext uri="{FF2B5EF4-FFF2-40B4-BE49-F238E27FC236}">
                    <a16:creationId xmlns:a16="http://schemas.microsoft.com/office/drawing/2014/main" id="{95F0D79B-5C47-4E22-A117-717E46C97361}"/>
                  </a:ext>
                </a:extLst>
              </p:cNvPr>
              <p:cNvGrpSpPr/>
              <p:nvPr/>
            </p:nvGrpSpPr>
            <p:grpSpPr>
              <a:xfrm>
                <a:off x="3642811" y="2352860"/>
                <a:ext cx="1599296" cy="138731"/>
                <a:chOff x="3642811" y="2352860"/>
                <a:chExt cx="1599296" cy="138731"/>
              </a:xfrm>
              <a:solidFill>
                <a:srgbClr val="FFFFFF"/>
              </a:solidFill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853CB8A-9534-4B82-9601-2A35BB74D3C6}"/>
                    </a:ext>
                  </a:extLst>
                </p:cNvPr>
                <p:cNvSpPr/>
                <p:nvPr/>
              </p:nvSpPr>
              <p:spPr>
                <a:xfrm>
                  <a:off x="3642811" y="2355521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0 h 136070"/>
                    <a:gd name="connsiteX3" fmla="*/ 21874 w 33404"/>
                    <a:gd name="connsiteY3" fmla="*/ 136070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0"/>
                      </a:cubicBezTo>
                      <a:lnTo>
                        <a:pt x="21874" y="136070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6" y="3539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035722E-D9FF-4A9F-BFC1-7EA60F15BC2F}"/>
                    </a:ext>
                  </a:extLst>
                </p:cNvPr>
                <p:cNvSpPr/>
                <p:nvPr/>
              </p:nvSpPr>
              <p:spPr>
                <a:xfrm>
                  <a:off x="3720744" y="2388738"/>
                  <a:ext cx="64458" cy="84493"/>
                </a:xfrm>
                <a:custGeom>
                  <a:avLst/>
                  <a:gdLst>
                    <a:gd name="connsiteX0" fmla="*/ 5110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2 h 84493"/>
                    <a:gd name="connsiteX6" fmla="*/ 48594 w 64458"/>
                    <a:gd name="connsiteY6" fmla="*/ 29558 h 84493"/>
                    <a:gd name="connsiteX7" fmla="*/ 30233 w 64458"/>
                    <a:gd name="connsiteY7" fmla="*/ 10854 h 84493"/>
                    <a:gd name="connsiteX8" fmla="*/ 9201 w 64458"/>
                    <a:gd name="connsiteY8" fmla="*/ 16874 h 84493"/>
                    <a:gd name="connsiteX9" fmla="*/ 5853 w 64458"/>
                    <a:gd name="connsiteY9" fmla="*/ 7184 h 84493"/>
                    <a:gd name="connsiteX10" fmla="*/ 32417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109 w 64458"/>
                    <a:gd name="connsiteY14" fmla="*/ 82642 h 84493"/>
                    <a:gd name="connsiteX15" fmla="*/ 48937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37 w 64458"/>
                    <a:gd name="connsiteY19" fmla="*/ 55424 h 84493"/>
                    <a:gd name="connsiteX20" fmla="*/ 48937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10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7"/>
                        <a:pt x="36222" y="84493"/>
                        <a:pt x="24713" y="84493"/>
                      </a:cubicBezTo>
                      <a:cubicBezTo>
                        <a:pt x="8369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4" y="31232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54"/>
                        <a:pt x="48084" y="60103"/>
                      </a:cubicBezTo>
                      <a:cubicBezTo>
                        <a:pt x="48594" y="58606"/>
                        <a:pt x="48937" y="56932"/>
                        <a:pt x="48937" y="55424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BE8BC791-8EA3-4AFE-8281-A2E48919B353}"/>
                    </a:ext>
                  </a:extLst>
                </p:cNvPr>
                <p:cNvSpPr/>
                <p:nvPr/>
              </p:nvSpPr>
              <p:spPr>
                <a:xfrm>
                  <a:off x="3835751" y="2420791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20CB3C9-608A-4676-A1E7-FCC230729290}"/>
                    </a:ext>
                  </a:extLst>
                </p:cNvPr>
                <p:cNvSpPr/>
                <p:nvPr/>
              </p:nvSpPr>
              <p:spPr>
                <a:xfrm>
                  <a:off x="3928883" y="2352860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86 w 77123"/>
                    <a:gd name="connsiteY1" fmla="*/ 97666 h 120371"/>
                    <a:gd name="connsiteX2" fmla="*/ 686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56 h 120371"/>
                    <a:gd name="connsiteX5" fmla="*/ 15522 w 77123"/>
                    <a:gd name="connsiteY5" fmla="*/ 5075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3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31 h 120371"/>
                    <a:gd name="connsiteX12" fmla="*/ 0 w 77123"/>
                    <a:gd name="connsiteY12" fmla="*/ 118531 h 120371"/>
                    <a:gd name="connsiteX13" fmla="*/ 15210 w 77123"/>
                    <a:gd name="connsiteY13" fmla="*/ 86136 h 120371"/>
                    <a:gd name="connsiteX14" fmla="*/ 15876 w 77123"/>
                    <a:gd name="connsiteY14" fmla="*/ 91480 h 120371"/>
                    <a:gd name="connsiteX15" fmla="*/ 37906 w 77123"/>
                    <a:gd name="connsiteY15" fmla="*/ 108676 h 120371"/>
                    <a:gd name="connsiteX16" fmla="*/ 62452 w 77123"/>
                    <a:gd name="connsiteY16" fmla="*/ 77621 h 120371"/>
                    <a:gd name="connsiteX17" fmla="*/ 38405 w 77123"/>
                    <a:gd name="connsiteY17" fmla="*/ 47575 h 120371"/>
                    <a:gd name="connsiteX18" fmla="*/ 16031 w 77123"/>
                    <a:gd name="connsiteY18" fmla="*/ 65602 h 120371"/>
                    <a:gd name="connsiteX19" fmla="*/ 15200 w 77123"/>
                    <a:gd name="connsiteY19" fmla="*/ 71612 h 120371"/>
                    <a:gd name="connsiteX20" fmla="*/ 1520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43" y="113032"/>
                        <a:pt x="686" y="104849"/>
                        <a:pt x="686" y="97666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56"/>
                      </a:lnTo>
                      <a:lnTo>
                        <a:pt x="15522" y="50756"/>
                      </a:lnTo>
                      <a:cubicBezTo>
                        <a:pt x="20700" y="41732"/>
                        <a:pt x="30036" y="35889"/>
                        <a:pt x="43073" y="35889"/>
                      </a:cubicBezTo>
                      <a:cubicBezTo>
                        <a:pt x="63118" y="35889"/>
                        <a:pt x="77309" y="52586"/>
                        <a:pt x="77122" y="7713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8" y="115860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80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8"/>
                        <a:pt x="62452" y="77621"/>
                      </a:cubicBezTo>
                      <a:cubicBezTo>
                        <a:pt x="62452" y="61423"/>
                        <a:pt x="54083" y="47575"/>
                        <a:pt x="38405" y="47575"/>
                      </a:cubicBezTo>
                      <a:cubicBezTo>
                        <a:pt x="28372" y="47575"/>
                        <a:pt x="19036" y="54416"/>
                        <a:pt x="16031" y="65602"/>
                      </a:cubicBezTo>
                      <a:cubicBezTo>
                        <a:pt x="15709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53F1038D-D2BC-4F08-9413-D3629A64AAE7}"/>
                    </a:ext>
                  </a:extLst>
                </p:cNvPr>
                <p:cNvSpPr/>
                <p:nvPr/>
              </p:nvSpPr>
              <p:spPr>
                <a:xfrm>
                  <a:off x="4051064" y="2355521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0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0 h 136070"/>
                    <a:gd name="connsiteX6" fmla="*/ 0 w 33227"/>
                    <a:gd name="connsiteY6" fmla="*/ 13607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0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5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8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0"/>
                      </a:cubicBezTo>
                      <a:lnTo>
                        <a:pt x="0" y="136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5D981C78-5456-4E67-AE6E-91226ECA0CA9}"/>
                    </a:ext>
                  </a:extLst>
                </p:cNvPr>
                <p:cNvSpPr/>
                <p:nvPr/>
              </p:nvSpPr>
              <p:spPr>
                <a:xfrm>
                  <a:off x="4102642" y="2361031"/>
                  <a:ext cx="69272" cy="110359"/>
                </a:xfrm>
                <a:custGeom>
                  <a:avLst/>
                  <a:gdLst>
                    <a:gd name="connsiteX0" fmla="*/ 0 w 69272"/>
                    <a:gd name="connsiteY0" fmla="*/ 110360 h 110359"/>
                    <a:gd name="connsiteX1" fmla="*/ 0 w 69272"/>
                    <a:gd name="connsiteY1" fmla="*/ 101346 h 110359"/>
                    <a:gd name="connsiteX2" fmla="*/ 11530 w 69272"/>
                    <a:gd name="connsiteY2" fmla="*/ 90159 h 110359"/>
                    <a:gd name="connsiteX3" fmla="*/ 51920 w 69272"/>
                    <a:gd name="connsiteY3" fmla="*/ 33394 h 110359"/>
                    <a:gd name="connsiteX4" fmla="*/ 30379 w 69272"/>
                    <a:gd name="connsiteY4" fmla="*/ 12195 h 110359"/>
                    <a:gd name="connsiteX5" fmla="*/ 7350 w 69272"/>
                    <a:gd name="connsiteY5" fmla="*/ 21375 h 110359"/>
                    <a:gd name="connsiteX6" fmla="*/ 2682 w 69272"/>
                    <a:gd name="connsiteY6" fmla="*/ 11020 h 110359"/>
                    <a:gd name="connsiteX7" fmla="*/ 33404 w 69272"/>
                    <a:gd name="connsiteY7" fmla="*/ 0 h 110359"/>
                    <a:gd name="connsiteX8" fmla="*/ 66601 w 69272"/>
                    <a:gd name="connsiteY8" fmla="*/ 31543 h 110359"/>
                    <a:gd name="connsiteX9" fmla="*/ 29214 w 69272"/>
                    <a:gd name="connsiteY9" fmla="*/ 89816 h 110359"/>
                    <a:gd name="connsiteX10" fmla="*/ 20523 w 69272"/>
                    <a:gd name="connsiteY10" fmla="*/ 97832 h 110359"/>
                    <a:gd name="connsiteX11" fmla="*/ 20523 w 69272"/>
                    <a:gd name="connsiteY11" fmla="*/ 98164 h 110359"/>
                    <a:gd name="connsiteX12" fmla="*/ 69272 w 69272"/>
                    <a:gd name="connsiteY12" fmla="*/ 98164 h 110359"/>
                    <a:gd name="connsiteX13" fmla="*/ 69272 w 69272"/>
                    <a:gd name="connsiteY13" fmla="*/ 110349 h 110359"/>
                    <a:gd name="connsiteX14" fmla="*/ 0 w 6927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43"/>
                      </a:cubicBezTo>
                      <a:cubicBezTo>
                        <a:pt x="66601" y="51577"/>
                        <a:pt x="52087" y="67775"/>
                        <a:pt x="29214" y="89816"/>
                      </a:cubicBezTo>
                      <a:lnTo>
                        <a:pt x="20523" y="97832"/>
                      </a:lnTo>
                      <a:lnTo>
                        <a:pt x="20523" y="98164"/>
                      </a:lnTo>
                      <a:lnTo>
                        <a:pt x="69272" y="98164"/>
                      </a:lnTo>
                      <a:lnTo>
                        <a:pt x="69272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D7F0079-AFD0-4033-B136-1F52D676F32F}"/>
                    </a:ext>
                  </a:extLst>
                </p:cNvPr>
                <p:cNvSpPr/>
                <p:nvPr/>
              </p:nvSpPr>
              <p:spPr>
                <a:xfrm>
                  <a:off x="4222805" y="2405113"/>
                  <a:ext cx="86156" cy="42730"/>
                </a:xfrm>
                <a:custGeom>
                  <a:avLst/>
                  <a:gdLst>
                    <a:gd name="connsiteX0" fmla="*/ 0 w 86156"/>
                    <a:gd name="connsiteY0" fmla="*/ 10012 h 42730"/>
                    <a:gd name="connsiteX1" fmla="*/ 0 w 86156"/>
                    <a:gd name="connsiteY1" fmla="*/ 0 h 42730"/>
                    <a:gd name="connsiteX2" fmla="*/ 86157 w 86156"/>
                    <a:gd name="connsiteY2" fmla="*/ 0 h 42730"/>
                    <a:gd name="connsiteX3" fmla="*/ 86157 w 86156"/>
                    <a:gd name="connsiteY3" fmla="*/ 10012 h 42730"/>
                    <a:gd name="connsiteX4" fmla="*/ 0 w 86156"/>
                    <a:gd name="connsiteY4" fmla="*/ 10012 h 42730"/>
                    <a:gd name="connsiteX5" fmla="*/ 0 w 86156"/>
                    <a:gd name="connsiteY5" fmla="*/ 42730 h 42730"/>
                    <a:gd name="connsiteX6" fmla="*/ 0 w 86156"/>
                    <a:gd name="connsiteY6" fmla="*/ 32718 h 42730"/>
                    <a:gd name="connsiteX7" fmla="*/ 86157 w 86156"/>
                    <a:gd name="connsiteY7" fmla="*/ 32718 h 42730"/>
                    <a:gd name="connsiteX8" fmla="*/ 86157 w 86156"/>
                    <a:gd name="connsiteY8" fmla="*/ 42730 h 42730"/>
                    <a:gd name="connsiteX9" fmla="*/ 0 w 86156"/>
                    <a:gd name="connsiteY9" fmla="*/ 42730 h 4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56" h="42730">
                      <a:moveTo>
                        <a:pt x="0" y="10012"/>
                      </a:moveTo>
                      <a:lnTo>
                        <a:pt x="0" y="0"/>
                      </a:lnTo>
                      <a:lnTo>
                        <a:pt x="86157" y="0"/>
                      </a:lnTo>
                      <a:lnTo>
                        <a:pt x="86157" y="10012"/>
                      </a:lnTo>
                      <a:lnTo>
                        <a:pt x="0" y="10012"/>
                      </a:lnTo>
                      <a:close/>
                      <a:moveTo>
                        <a:pt x="0" y="42730"/>
                      </a:moveTo>
                      <a:lnTo>
                        <a:pt x="0" y="32718"/>
                      </a:lnTo>
                      <a:lnTo>
                        <a:pt x="86157" y="32718"/>
                      </a:lnTo>
                      <a:lnTo>
                        <a:pt x="86157" y="42730"/>
                      </a:lnTo>
                      <a:lnTo>
                        <a:pt x="0" y="427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605059A3-7845-4EDD-8444-F71A005774CA}"/>
                    </a:ext>
                  </a:extLst>
                </p:cNvPr>
                <p:cNvSpPr/>
                <p:nvPr/>
              </p:nvSpPr>
              <p:spPr>
                <a:xfrm>
                  <a:off x="4356828" y="2388738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33 w 64458"/>
                    <a:gd name="connsiteY3" fmla="*/ 84493 h 84493"/>
                    <a:gd name="connsiteX4" fmla="*/ 0 w 64458"/>
                    <a:gd name="connsiteY4" fmla="*/ 61288 h 84493"/>
                    <a:gd name="connsiteX5" fmla="*/ 48593 w 64458"/>
                    <a:gd name="connsiteY5" fmla="*/ 31232 h 84493"/>
                    <a:gd name="connsiteX6" fmla="*/ 48593 w 64458"/>
                    <a:gd name="connsiteY6" fmla="*/ 29558 h 84493"/>
                    <a:gd name="connsiteX7" fmla="*/ 30233 w 64458"/>
                    <a:gd name="connsiteY7" fmla="*/ 10854 h 84493"/>
                    <a:gd name="connsiteX8" fmla="*/ 9180 w 64458"/>
                    <a:gd name="connsiteY8" fmla="*/ 16874 h 84493"/>
                    <a:gd name="connsiteX9" fmla="*/ 585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16 w 64458"/>
                    <a:gd name="connsiteY19" fmla="*/ 55424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34" y="78817"/>
                        <a:pt x="36221" y="84493"/>
                        <a:pt x="24733" y="84493"/>
                      </a:cubicBezTo>
                      <a:cubicBezTo>
                        <a:pt x="8348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3" y="31232"/>
                      </a:cubicBezTo>
                      <a:lnTo>
                        <a:pt x="48593" y="29558"/>
                      </a:lnTo>
                      <a:cubicBezTo>
                        <a:pt x="48593" y="22883"/>
                        <a:pt x="46764" y="10854"/>
                        <a:pt x="30233" y="10854"/>
                      </a:cubicBezTo>
                      <a:cubicBezTo>
                        <a:pt x="22696" y="10854"/>
                        <a:pt x="14857" y="13193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2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70" y="73629"/>
                        <a:pt x="45745" y="66954"/>
                        <a:pt x="48084" y="60103"/>
                      </a:cubicBezTo>
                      <a:cubicBezTo>
                        <a:pt x="48593" y="58606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C1AE335-F459-4130-B236-8F76EB24AD85}"/>
                    </a:ext>
                  </a:extLst>
                </p:cNvPr>
                <p:cNvSpPr/>
                <p:nvPr/>
              </p:nvSpPr>
              <p:spPr>
                <a:xfrm>
                  <a:off x="4438940" y="2361031"/>
                  <a:ext cx="69282" cy="110359"/>
                </a:xfrm>
                <a:custGeom>
                  <a:avLst/>
                  <a:gdLst>
                    <a:gd name="connsiteX0" fmla="*/ 0 w 69282"/>
                    <a:gd name="connsiteY0" fmla="*/ 110360 h 110359"/>
                    <a:gd name="connsiteX1" fmla="*/ 0 w 69282"/>
                    <a:gd name="connsiteY1" fmla="*/ 101346 h 110359"/>
                    <a:gd name="connsiteX2" fmla="*/ 11530 w 69282"/>
                    <a:gd name="connsiteY2" fmla="*/ 90159 h 110359"/>
                    <a:gd name="connsiteX3" fmla="*/ 51941 w 69282"/>
                    <a:gd name="connsiteY3" fmla="*/ 33394 h 110359"/>
                    <a:gd name="connsiteX4" fmla="*/ 30379 w 69282"/>
                    <a:gd name="connsiteY4" fmla="*/ 12195 h 110359"/>
                    <a:gd name="connsiteX5" fmla="*/ 7350 w 69282"/>
                    <a:gd name="connsiteY5" fmla="*/ 21375 h 110359"/>
                    <a:gd name="connsiteX6" fmla="*/ 2703 w 69282"/>
                    <a:gd name="connsiteY6" fmla="*/ 11020 h 110359"/>
                    <a:gd name="connsiteX7" fmla="*/ 33404 w 69282"/>
                    <a:gd name="connsiteY7" fmla="*/ 0 h 110359"/>
                    <a:gd name="connsiteX8" fmla="*/ 66622 w 69282"/>
                    <a:gd name="connsiteY8" fmla="*/ 31543 h 110359"/>
                    <a:gd name="connsiteX9" fmla="*/ 29235 w 69282"/>
                    <a:gd name="connsiteY9" fmla="*/ 89816 h 110359"/>
                    <a:gd name="connsiteX10" fmla="*/ 20544 w 69282"/>
                    <a:gd name="connsiteY10" fmla="*/ 97832 h 110359"/>
                    <a:gd name="connsiteX11" fmla="*/ 20544 w 69282"/>
                    <a:gd name="connsiteY11" fmla="*/ 98164 h 110359"/>
                    <a:gd name="connsiteX12" fmla="*/ 69283 w 69282"/>
                    <a:gd name="connsiteY12" fmla="*/ 98164 h 110359"/>
                    <a:gd name="connsiteX13" fmla="*/ 69283 w 69282"/>
                    <a:gd name="connsiteY13" fmla="*/ 110349 h 110359"/>
                    <a:gd name="connsiteX14" fmla="*/ 0 w 6928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47" y="63783"/>
                        <a:pt x="51754" y="49758"/>
                        <a:pt x="51941" y="33394"/>
                      </a:cubicBezTo>
                      <a:cubicBezTo>
                        <a:pt x="51941" y="22384"/>
                        <a:pt x="46597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703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2" y="16031"/>
                        <a:pt x="66622" y="31543"/>
                      </a:cubicBezTo>
                      <a:cubicBezTo>
                        <a:pt x="66622" y="51577"/>
                        <a:pt x="52108" y="67775"/>
                        <a:pt x="29235" y="89816"/>
                      </a:cubicBezTo>
                      <a:lnTo>
                        <a:pt x="20544" y="97832"/>
                      </a:lnTo>
                      <a:lnTo>
                        <a:pt x="20544" y="98164"/>
                      </a:lnTo>
                      <a:lnTo>
                        <a:pt x="69283" y="98164"/>
                      </a:lnTo>
                      <a:lnTo>
                        <a:pt x="69283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ABFBEE3-50D8-4B85-BFCF-4FFA2AB5D317}"/>
                    </a:ext>
                  </a:extLst>
                </p:cNvPr>
                <p:cNvSpPr/>
                <p:nvPr/>
              </p:nvSpPr>
              <p:spPr>
                <a:xfrm>
                  <a:off x="4557440" y="2420791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FD64F4E1-13A3-4B7E-994E-D8FBF9E1102E}"/>
                    </a:ext>
                  </a:extLst>
                </p:cNvPr>
                <p:cNvSpPr/>
                <p:nvPr/>
              </p:nvSpPr>
              <p:spPr>
                <a:xfrm>
                  <a:off x="4646570" y="2361031"/>
                  <a:ext cx="69293" cy="110359"/>
                </a:xfrm>
                <a:custGeom>
                  <a:avLst/>
                  <a:gdLst>
                    <a:gd name="connsiteX0" fmla="*/ 0 w 69293"/>
                    <a:gd name="connsiteY0" fmla="*/ 110360 h 110359"/>
                    <a:gd name="connsiteX1" fmla="*/ 0 w 69293"/>
                    <a:gd name="connsiteY1" fmla="*/ 101346 h 110359"/>
                    <a:gd name="connsiteX2" fmla="*/ 11530 w 69293"/>
                    <a:gd name="connsiteY2" fmla="*/ 90159 h 110359"/>
                    <a:gd name="connsiteX3" fmla="*/ 51941 w 69293"/>
                    <a:gd name="connsiteY3" fmla="*/ 33394 h 110359"/>
                    <a:gd name="connsiteX4" fmla="*/ 30400 w 69293"/>
                    <a:gd name="connsiteY4" fmla="*/ 12195 h 110359"/>
                    <a:gd name="connsiteX5" fmla="*/ 7350 w 69293"/>
                    <a:gd name="connsiteY5" fmla="*/ 21375 h 110359"/>
                    <a:gd name="connsiteX6" fmla="*/ 2682 w 69293"/>
                    <a:gd name="connsiteY6" fmla="*/ 11020 h 110359"/>
                    <a:gd name="connsiteX7" fmla="*/ 33404 w 69293"/>
                    <a:gd name="connsiteY7" fmla="*/ 0 h 110359"/>
                    <a:gd name="connsiteX8" fmla="*/ 66621 w 69293"/>
                    <a:gd name="connsiteY8" fmla="*/ 31543 h 110359"/>
                    <a:gd name="connsiteX9" fmla="*/ 29214 w 69293"/>
                    <a:gd name="connsiteY9" fmla="*/ 89816 h 110359"/>
                    <a:gd name="connsiteX10" fmla="*/ 20544 w 69293"/>
                    <a:gd name="connsiteY10" fmla="*/ 97832 h 110359"/>
                    <a:gd name="connsiteX11" fmla="*/ 20544 w 69293"/>
                    <a:gd name="connsiteY11" fmla="*/ 98164 h 110359"/>
                    <a:gd name="connsiteX12" fmla="*/ 69293 w 69293"/>
                    <a:gd name="connsiteY12" fmla="*/ 98164 h 110359"/>
                    <a:gd name="connsiteX13" fmla="*/ 69293 w 69293"/>
                    <a:gd name="connsiteY13" fmla="*/ 110349 h 110359"/>
                    <a:gd name="connsiteX14" fmla="*/ 0 w 69293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93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47" y="63783"/>
                        <a:pt x="51775" y="49758"/>
                        <a:pt x="51941" y="33394"/>
                      </a:cubicBezTo>
                      <a:cubicBezTo>
                        <a:pt x="51941" y="22384"/>
                        <a:pt x="46577" y="12195"/>
                        <a:pt x="30400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43"/>
                      </a:cubicBezTo>
                      <a:cubicBezTo>
                        <a:pt x="66621" y="51577"/>
                        <a:pt x="52108" y="67775"/>
                        <a:pt x="29214" y="89816"/>
                      </a:cubicBezTo>
                      <a:lnTo>
                        <a:pt x="20544" y="97832"/>
                      </a:lnTo>
                      <a:lnTo>
                        <a:pt x="20544" y="98164"/>
                      </a:lnTo>
                      <a:lnTo>
                        <a:pt x="69293" y="98164"/>
                      </a:lnTo>
                      <a:lnTo>
                        <a:pt x="69293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90FBD6CA-D4F0-4892-9552-C8DE93138D4E}"/>
                    </a:ext>
                  </a:extLst>
                </p:cNvPr>
                <p:cNvSpPr/>
                <p:nvPr/>
              </p:nvSpPr>
              <p:spPr>
                <a:xfrm>
                  <a:off x="4730533" y="2388738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14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73 w 64458"/>
                    <a:gd name="connsiteY5" fmla="*/ 31232 h 84493"/>
                    <a:gd name="connsiteX6" fmla="*/ 48573 w 64458"/>
                    <a:gd name="connsiteY6" fmla="*/ 29558 h 84493"/>
                    <a:gd name="connsiteX7" fmla="*/ 30213 w 64458"/>
                    <a:gd name="connsiteY7" fmla="*/ 10854 h 84493"/>
                    <a:gd name="connsiteX8" fmla="*/ 9180 w 64458"/>
                    <a:gd name="connsiteY8" fmla="*/ 16874 h 84493"/>
                    <a:gd name="connsiteX9" fmla="*/ 583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16 w 64458"/>
                    <a:gd name="connsiteY19" fmla="*/ 55424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14" y="72475"/>
                      </a:lnTo>
                      <a:lnTo>
                        <a:pt x="49425" y="72475"/>
                      </a:lnTo>
                      <a:cubicBezTo>
                        <a:pt x="44913" y="78817"/>
                        <a:pt x="36222" y="84493"/>
                        <a:pt x="24713" y="84493"/>
                      </a:cubicBezTo>
                      <a:cubicBezTo>
                        <a:pt x="8349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73" y="31232"/>
                      </a:cubicBezTo>
                      <a:lnTo>
                        <a:pt x="48573" y="29558"/>
                      </a:lnTo>
                      <a:cubicBezTo>
                        <a:pt x="48573" y="22883"/>
                        <a:pt x="46743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9" y="2849"/>
                        <a:pt x="22218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71" y="73629"/>
                        <a:pt x="45745" y="66954"/>
                        <a:pt x="48084" y="60103"/>
                      </a:cubicBezTo>
                      <a:cubicBezTo>
                        <a:pt x="48573" y="58606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FA73D61D-8B4F-43B7-A7D4-7A141DE16DDA}"/>
                    </a:ext>
                  </a:extLst>
                </p:cNvPr>
                <p:cNvSpPr/>
                <p:nvPr/>
              </p:nvSpPr>
              <p:spPr>
                <a:xfrm>
                  <a:off x="4816648" y="2352860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65 w 77123"/>
                    <a:gd name="connsiteY1" fmla="*/ 97666 h 120371"/>
                    <a:gd name="connsiteX2" fmla="*/ 665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56 h 120371"/>
                    <a:gd name="connsiteX5" fmla="*/ 15522 w 77123"/>
                    <a:gd name="connsiteY5" fmla="*/ 5075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3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84 w 77123"/>
                    <a:gd name="connsiteY11" fmla="*/ 118531 h 120371"/>
                    <a:gd name="connsiteX12" fmla="*/ 0 w 77123"/>
                    <a:gd name="connsiteY12" fmla="*/ 118531 h 120371"/>
                    <a:gd name="connsiteX13" fmla="*/ 15210 w 77123"/>
                    <a:gd name="connsiteY13" fmla="*/ 86136 h 120371"/>
                    <a:gd name="connsiteX14" fmla="*/ 15865 w 77123"/>
                    <a:gd name="connsiteY14" fmla="*/ 91480 h 120371"/>
                    <a:gd name="connsiteX15" fmla="*/ 37895 w 77123"/>
                    <a:gd name="connsiteY15" fmla="*/ 108676 h 120371"/>
                    <a:gd name="connsiteX16" fmla="*/ 62463 w 77123"/>
                    <a:gd name="connsiteY16" fmla="*/ 77621 h 120371"/>
                    <a:gd name="connsiteX17" fmla="*/ 38405 w 77123"/>
                    <a:gd name="connsiteY17" fmla="*/ 47575 h 120371"/>
                    <a:gd name="connsiteX18" fmla="*/ 16031 w 77123"/>
                    <a:gd name="connsiteY18" fmla="*/ 65602 h 120371"/>
                    <a:gd name="connsiteX19" fmla="*/ 15220 w 77123"/>
                    <a:gd name="connsiteY19" fmla="*/ 71612 h 120371"/>
                    <a:gd name="connsiteX20" fmla="*/ 1522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22" y="113032"/>
                        <a:pt x="665" y="104849"/>
                        <a:pt x="665" y="97666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56"/>
                      </a:lnTo>
                      <a:lnTo>
                        <a:pt x="15522" y="50756"/>
                      </a:lnTo>
                      <a:cubicBezTo>
                        <a:pt x="20700" y="41732"/>
                        <a:pt x="30056" y="35889"/>
                        <a:pt x="43073" y="35889"/>
                      </a:cubicBezTo>
                      <a:cubicBezTo>
                        <a:pt x="63097" y="35889"/>
                        <a:pt x="77288" y="52586"/>
                        <a:pt x="77122" y="7713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47" y="115860"/>
                        <a:pt x="13848" y="105182"/>
                      </a:cubicBezTo>
                      <a:lnTo>
                        <a:pt x="13339" y="10518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65" y="91480"/>
                      </a:cubicBezTo>
                      <a:cubicBezTo>
                        <a:pt x="18703" y="101658"/>
                        <a:pt x="27218" y="108676"/>
                        <a:pt x="37895" y="108676"/>
                      </a:cubicBezTo>
                      <a:cubicBezTo>
                        <a:pt x="53272" y="108676"/>
                        <a:pt x="62463" y="96148"/>
                        <a:pt x="62463" y="77621"/>
                      </a:cubicBezTo>
                      <a:cubicBezTo>
                        <a:pt x="62463" y="61423"/>
                        <a:pt x="54093" y="47575"/>
                        <a:pt x="38405" y="47575"/>
                      </a:cubicBezTo>
                      <a:cubicBezTo>
                        <a:pt x="28393" y="47575"/>
                        <a:pt x="19057" y="54416"/>
                        <a:pt x="16031" y="65602"/>
                      </a:cubicBezTo>
                      <a:cubicBezTo>
                        <a:pt x="15709" y="67276"/>
                        <a:pt x="15220" y="69283"/>
                        <a:pt x="15220" y="71612"/>
                      </a:cubicBezTo>
                      <a:lnTo>
                        <a:pt x="1522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C919887D-331D-46B6-8809-7EDF1F46C212}"/>
                    </a:ext>
                  </a:extLst>
                </p:cNvPr>
                <p:cNvSpPr/>
                <p:nvPr/>
              </p:nvSpPr>
              <p:spPr>
                <a:xfrm>
                  <a:off x="4942166" y="2382573"/>
                  <a:ext cx="86156" cy="88818"/>
                </a:xfrm>
                <a:custGeom>
                  <a:avLst/>
                  <a:gdLst>
                    <a:gd name="connsiteX0" fmla="*/ 48407 w 86156"/>
                    <a:gd name="connsiteY0" fmla="*/ 0 h 88818"/>
                    <a:gd name="connsiteX1" fmla="*/ 48407 w 86156"/>
                    <a:gd name="connsiteY1" fmla="*/ 39237 h 88818"/>
                    <a:gd name="connsiteX2" fmla="*/ 86156 w 86156"/>
                    <a:gd name="connsiteY2" fmla="*/ 39237 h 88818"/>
                    <a:gd name="connsiteX3" fmla="*/ 86156 w 86156"/>
                    <a:gd name="connsiteY3" fmla="*/ 49249 h 88818"/>
                    <a:gd name="connsiteX4" fmla="*/ 48407 w 86156"/>
                    <a:gd name="connsiteY4" fmla="*/ 49249 h 88818"/>
                    <a:gd name="connsiteX5" fmla="*/ 48407 w 86156"/>
                    <a:gd name="connsiteY5" fmla="*/ 88818 h 88818"/>
                    <a:gd name="connsiteX6" fmla="*/ 37750 w 86156"/>
                    <a:gd name="connsiteY6" fmla="*/ 88818 h 88818"/>
                    <a:gd name="connsiteX7" fmla="*/ 3775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50 w 86156"/>
                    <a:gd name="connsiteY10" fmla="*/ 39237 h 88818"/>
                    <a:gd name="connsiteX11" fmla="*/ 37750 w 86156"/>
                    <a:gd name="connsiteY11" fmla="*/ 0 h 88818"/>
                    <a:gd name="connsiteX12" fmla="*/ 4840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07" y="0"/>
                      </a:moveTo>
                      <a:lnTo>
                        <a:pt x="48407" y="39237"/>
                      </a:lnTo>
                      <a:lnTo>
                        <a:pt x="86156" y="39237"/>
                      </a:lnTo>
                      <a:lnTo>
                        <a:pt x="86156" y="49249"/>
                      </a:lnTo>
                      <a:lnTo>
                        <a:pt x="48407" y="49249"/>
                      </a:lnTo>
                      <a:lnTo>
                        <a:pt x="48407" y="88818"/>
                      </a:lnTo>
                      <a:lnTo>
                        <a:pt x="37750" y="88818"/>
                      </a:lnTo>
                      <a:lnTo>
                        <a:pt x="3775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50" y="39237"/>
                      </a:lnTo>
                      <a:lnTo>
                        <a:pt x="37750" y="0"/>
                      </a:lnTo>
                      <a:lnTo>
                        <a:pt x="484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AD54DE45-241E-4323-B13D-947BED00670B}"/>
                    </a:ext>
                  </a:extLst>
                </p:cNvPr>
                <p:cNvSpPr/>
                <p:nvPr/>
              </p:nvSpPr>
              <p:spPr>
                <a:xfrm>
                  <a:off x="5081865" y="2352860"/>
                  <a:ext cx="77122" cy="120371"/>
                </a:xfrm>
                <a:custGeom>
                  <a:avLst/>
                  <a:gdLst>
                    <a:gd name="connsiteX0" fmla="*/ 0 w 77122"/>
                    <a:gd name="connsiteY0" fmla="*/ 118531 h 120371"/>
                    <a:gd name="connsiteX1" fmla="*/ 665 w 77122"/>
                    <a:gd name="connsiteY1" fmla="*/ 97666 h 120371"/>
                    <a:gd name="connsiteX2" fmla="*/ 665 w 77122"/>
                    <a:gd name="connsiteY2" fmla="*/ 0 h 120371"/>
                    <a:gd name="connsiteX3" fmla="*/ 15179 w 77122"/>
                    <a:gd name="connsiteY3" fmla="*/ 0 h 120371"/>
                    <a:gd name="connsiteX4" fmla="*/ 15179 w 77122"/>
                    <a:gd name="connsiteY4" fmla="*/ 50756 h 120371"/>
                    <a:gd name="connsiteX5" fmla="*/ 15501 w 77122"/>
                    <a:gd name="connsiteY5" fmla="*/ 50756 h 120371"/>
                    <a:gd name="connsiteX6" fmla="*/ 43052 w 77122"/>
                    <a:gd name="connsiteY6" fmla="*/ 35889 h 120371"/>
                    <a:gd name="connsiteX7" fmla="*/ 77122 w 77122"/>
                    <a:gd name="connsiteY7" fmla="*/ 77132 h 120371"/>
                    <a:gd name="connsiteX8" fmla="*/ 40900 w 77122"/>
                    <a:gd name="connsiteY8" fmla="*/ 120372 h 120371"/>
                    <a:gd name="connsiteX9" fmla="*/ 13848 w 77122"/>
                    <a:gd name="connsiteY9" fmla="*/ 105182 h 120371"/>
                    <a:gd name="connsiteX10" fmla="*/ 13338 w 77122"/>
                    <a:gd name="connsiteY10" fmla="*/ 105182 h 120371"/>
                    <a:gd name="connsiteX11" fmla="*/ 12673 w 77122"/>
                    <a:gd name="connsiteY11" fmla="*/ 118531 h 120371"/>
                    <a:gd name="connsiteX12" fmla="*/ 0 w 77122"/>
                    <a:gd name="connsiteY12" fmla="*/ 118531 h 120371"/>
                    <a:gd name="connsiteX13" fmla="*/ 15189 w 77122"/>
                    <a:gd name="connsiteY13" fmla="*/ 86136 h 120371"/>
                    <a:gd name="connsiteX14" fmla="*/ 15854 w 77122"/>
                    <a:gd name="connsiteY14" fmla="*/ 91480 h 120371"/>
                    <a:gd name="connsiteX15" fmla="*/ 37906 w 77122"/>
                    <a:gd name="connsiteY15" fmla="*/ 108676 h 120371"/>
                    <a:gd name="connsiteX16" fmla="*/ 62432 w 77122"/>
                    <a:gd name="connsiteY16" fmla="*/ 77621 h 120371"/>
                    <a:gd name="connsiteX17" fmla="*/ 38384 w 77122"/>
                    <a:gd name="connsiteY17" fmla="*/ 47575 h 120371"/>
                    <a:gd name="connsiteX18" fmla="*/ 16031 w 77122"/>
                    <a:gd name="connsiteY18" fmla="*/ 65602 h 120371"/>
                    <a:gd name="connsiteX19" fmla="*/ 15179 w 77122"/>
                    <a:gd name="connsiteY19" fmla="*/ 71612 h 120371"/>
                    <a:gd name="connsiteX20" fmla="*/ 15179 w 77122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2" h="120371">
                      <a:moveTo>
                        <a:pt x="0" y="118531"/>
                      </a:moveTo>
                      <a:cubicBezTo>
                        <a:pt x="343" y="113032"/>
                        <a:pt x="665" y="104849"/>
                        <a:pt x="665" y="97666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56"/>
                      </a:lnTo>
                      <a:lnTo>
                        <a:pt x="15501" y="50756"/>
                      </a:lnTo>
                      <a:cubicBezTo>
                        <a:pt x="20699" y="41732"/>
                        <a:pt x="30035" y="35889"/>
                        <a:pt x="43052" y="35889"/>
                      </a:cubicBezTo>
                      <a:cubicBezTo>
                        <a:pt x="63097" y="35889"/>
                        <a:pt x="77288" y="52586"/>
                        <a:pt x="77122" y="77132"/>
                      </a:cubicBezTo>
                      <a:cubicBezTo>
                        <a:pt x="77122" y="106014"/>
                        <a:pt x="58907" y="120372"/>
                        <a:pt x="40900" y="120372"/>
                      </a:cubicBezTo>
                      <a:cubicBezTo>
                        <a:pt x="29204" y="120372"/>
                        <a:pt x="19847" y="115860"/>
                        <a:pt x="13848" y="105182"/>
                      </a:cubicBezTo>
                      <a:lnTo>
                        <a:pt x="13338" y="10518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89" y="86136"/>
                      </a:moveTo>
                      <a:cubicBezTo>
                        <a:pt x="15189" y="87976"/>
                        <a:pt x="15512" y="89816"/>
                        <a:pt x="15854" y="91480"/>
                      </a:cubicBezTo>
                      <a:cubicBezTo>
                        <a:pt x="18693" y="101658"/>
                        <a:pt x="27208" y="108676"/>
                        <a:pt x="37906" y="108676"/>
                      </a:cubicBezTo>
                      <a:cubicBezTo>
                        <a:pt x="53262" y="108676"/>
                        <a:pt x="62432" y="96148"/>
                        <a:pt x="62432" y="77621"/>
                      </a:cubicBezTo>
                      <a:cubicBezTo>
                        <a:pt x="62432" y="61423"/>
                        <a:pt x="54083" y="47575"/>
                        <a:pt x="38384" y="47575"/>
                      </a:cubicBezTo>
                      <a:cubicBezTo>
                        <a:pt x="28372" y="47575"/>
                        <a:pt x="19036" y="54416"/>
                        <a:pt x="16031" y="65602"/>
                      </a:cubicBezTo>
                      <a:cubicBezTo>
                        <a:pt x="15688" y="67276"/>
                        <a:pt x="15179" y="69283"/>
                        <a:pt x="15179" y="71612"/>
                      </a:cubicBezTo>
                      <a:lnTo>
                        <a:pt x="15179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57E6662-A81E-46E0-81E8-E0EDC1333069}"/>
                    </a:ext>
                  </a:extLst>
                </p:cNvPr>
                <p:cNvSpPr/>
                <p:nvPr/>
              </p:nvSpPr>
              <p:spPr>
                <a:xfrm>
                  <a:off x="5172835" y="2361031"/>
                  <a:ext cx="69272" cy="110359"/>
                </a:xfrm>
                <a:custGeom>
                  <a:avLst/>
                  <a:gdLst>
                    <a:gd name="connsiteX0" fmla="*/ 0 w 69272"/>
                    <a:gd name="connsiteY0" fmla="*/ 110360 h 110359"/>
                    <a:gd name="connsiteX1" fmla="*/ 0 w 69272"/>
                    <a:gd name="connsiteY1" fmla="*/ 101346 h 110359"/>
                    <a:gd name="connsiteX2" fmla="*/ 11530 w 69272"/>
                    <a:gd name="connsiteY2" fmla="*/ 90159 h 110359"/>
                    <a:gd name="connsiteX3" fmla="*/ 51920 w 69272"/>
                    <a:gd name="connsiteY3" fmla="*/ 33394 h 110359"/>
                    <a:gd name="connsiteX4" fmla="*/ 30379 w 69272"/>
                    <a:gd name="connsiteY4" fmla="*/ 12195 h 110359"/>
                    <a:gd name="connsiteX5" fmla="*/ 7350 w 69272"/>
                    <a:gd name="connsiteY5" fmla="*/ 21375 h 110359"/>
                    <a:gd name="connsiteX6" fmla="*/ 2682 w 69272"/>
                    <a:gd name="connsiteY6" fmla="*/ 11020 h 110359"/>
                    <a:gd name="connsiteX7" fmla="*/ 33404 w 69272"/>
                    <a:gd name="connsiteY7" fmla="*/ 0 h 110359"/>
                    <a:gd name="connsiteX8" fmla="*/ 66601 w 69272"/>
                    <a:gd name="connsiteY8" fmla="*/ 31543 h 110359"/>
                    <a:gd name="connsiteX9" fmla="*/ 29214 w 69272"/>
                    <a:gd name="connsiteY9" fmla="*/ 89816 h 110359"/>
                    <a:gd name="connsiteX10" fmla="*/ 20523 w 69272"/>
                    <a:gd name="connsiteY10" fmla="*/ 97832 h 110359"/>
                    <a:gd name="connsiteX11" fmla="*/ 20523 w 69272"/>
                    <a:gd name="connsiteY11" fmla="*/ 98164 h 110359"/>
                    <a:gd name="connsiteX12" fmla="*/ 69272 w 69272"/>
                    <a:gd name="connsiteY12" fmla="*/ 98164 h 110359"/>
                    <a:gd name="connsiteX13" fmla="*/ 69272 w 69272"/>
                    <a:gd name="connsiteY13" fmla="*/ 110349 h 110359"/>
                    <a:gd name="connsiteX14" fmla="*/ 0 w 6927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51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43"/>
                      </a:cubicBezTo>
                      <a:cubicBezTo>
                        <a:pt x="66601" y="51577"/>
                        <a:pt x="52087" y="67775"/>
                        <a:pt x="29214" y="89816"/>
                      </a:cubicBezTo>
                      <a:lnTo>
                        <a:pt x="20523" y="97832"/>
                      </a:lnTo>
                      <a:lnTo>
                        <a:pt x="20523" y="98164"/>
                      </a:lnTo>
                      <a:lnTo>
                        <a:pt x="69272" y="98164"/>
                      </a:lnTo>
                      <a:lnTo>
                        <a:pt x="69272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0" name="Graphic 274">
                <a:extLst>
                  <a:ext uri="{FF2B5EF4-FFF2-40B4-BE49-F238E27FC236}">
                    <a16:creationId xmlns:a16="http://schemas.microsoft.com/office/drawing/2014/main" id="{DE1F3715-452B-49DE-9A6E-5794FFCBBCBD}"/>
                  </a:ext>
                </a:extLst>
              </p:cNvPr>
              <p:cNvGrpSpPr/>
              <p:nvPr/>
            </p:nvGrpSpPr>
            <p:grpSpPr>
              <a:xfrm>
                <a:off x="3642811" y="3000068"/>
                <a:ext cx="1599296" cy="138731"/>
                <a:chOff x="3642811" y="3000068"/>
                <a:chExt cx="1599296" cy="138731"/>
              </a:xfrm>
              <a:solidFill>
                <a:srgbClr val="FFFFFF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70F74326-5346-450B-BB92-57D74D13C01F}"/>
                    </a:ext>
                  </a:extLst>
                </p:cNvPr>
                <p:cNvSpPr/>
                <p:nvPr/>
              </p:nvSpPr>
              <p:spPr>
                <a:xfrm>
                  <a:off x="3642811" y="3002729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1 h 136070"/>
                    <a:gd name="connsiteX3" fmla="*/ 21874 w 33404"/>
                    <a:gd name="connsiteY3" fmla="*/ 136071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47"/>
                        <a:pt x="0" y="68285"/>
                      </a:cubicBezTo>
                      <a:cubicBezTo>
                        <a:pt x="166" y="3539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86021A1-17F3-4383-B102-2AEF57AC4686}"/>
                    </a:ext>
                  </a:extLst>
                </p:cNvPr>
                <p:cNvSpPr/>
                <p:nvPr/>
              </p:nvSpPr>
              <p:spPr>
                <a:xfrm>
                  <a:off x="3720744" y="3035957"/>
                  <a:ext cx="64458" cy="84482"/>
                </a:xfrm>
                <a:custGeom>
                  <a:avLst/>
                  <a:gdLst>
                    <a:gd name="connsiteX0" fmla="*/ 5110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31 h 84482"/>
                    <a:gd name="connsiteX6" fmla="*/ 48594 w 64458"/>
                    <a:gd name="connsiteY6" fmla="*/ 29557 h 84482"/>
                    <a:gd name="connsiteX7" fmla="*/ 30233 w 64458"/>
                    <a:gd name="connsiteY7" fmla="*/ 10854 h 84482"/>
                    <a:gd name="connsiteX8" fmla="*/ 9201 w 64458"/>
                    <a:gd name="connsiteY8" fmla="*/ 16874 h 84482"/>
                    <a:gd name="connsiteX9" fmla="*/ 5853 w 64458"/>
                    <a:gd name="connsiteY9" fmla="*/ 7184 h 84482"/>
                    <a:gd name="connsiteX10" fmla="*/ 32417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109 w 64458"/>
                    <a:gd name="connsiteY14" fmla="*/ 82653 h 84482"/>
                    <a:gd name="connsiteX15" fmla="*/ 48937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37 w 64458"/>
                    <a:gd name="connsiteY19" fmla="*/ 55424 h 84482"/>
                    <a:gd name="connsiteX20" fmla="*/ 48937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10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69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4" y="31231"/>
                      </a:cubicBezTo>
                      <a:lnTo>
                        <a:pt x="48594" y="29557"/>
                      </a:lnTo>
                      <a:cubicBezTo>
                        <a:pt x="48594" y="22872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109" y="82653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44"/>
                        <a:pt x="48084" y="60103"/>
                      </a:cubicBezTo>
                      <a:cubicBezTo>
                        <a:pt x="48594" y="58595"/>
                        <a:pt x="48937" y="56932"/>
                        <a:pt x="48937" y="55424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302EF09F-BE7C-4121-A3B1-DEE046B024FF}"/>
                    </a:ext>
                  </a:extLst>
                </p:cNvPr>
                <p:cNvSpPr/>
                <p:nvPr/>
              </p:nvSpPr>
              <p:spPr>
                <a:xfrm>
                  <a:off x="3835751" y="3068009"/>
                  <a:ext cx="41243" cy="10853"/>
                </a:xfrm>
                <a:custGeom>
                  <a:avLst/>
                  <a:gdLst>
                    <a:gd name="connsiteX0" fmla="*/ 41243 w 41243"/>
                    <a:gd name="connsiteY0" fmla="*/ 0 h 10853"/>
                    <a:gd name="connsiteX1" fmla="*/ 41243 w 41243"/>
                    <a:gd name="connsiteY1" fmla="*/ 10854 h 10853"/>
                    <a:gd name="connsiteX2" fmla="*/ 0 w 41243"/>
                    <a:gd name="connsiteY2" fmla="*/ 10854 h 10853"/>
                    <a:gd name="connsiteX3" fmla="*/ 0 w 41243"/>
                    <a:gd name="connsiteY3" fmla="*/ 0 h 10853"/>
                    <a:gd name="connsiteX4" fmla="*/ 41243 w 41243"/>
                    <a:gd name="connsiteY4" fmla="*/ 0 h 1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3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A91AA11F-9954-4DE2-9B85-FEE57B8398F1}"/>
                    </a:ext>
                  </a:extLst>
                </p:cNvPr>
                <p:cNvSpPr/>
                <p:nvPr/>
              </p:nvSpPr>
              <p:spPr>
                <a:xfrm>
                  <a:off x="3928883" y="3000068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86 w 77123"/>
                    <a:gd name="connsiteY1" fmla="*/ 97665 h 120361"/>
                    <a:gd name="connsiteX2" fmla="*/ 686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76 w 77123"/>
                    <a:gd name="connsiteY14" fmla="*/ 91479 h 120361"/>
                    <a:gd name="connsiteX15" fmla="*/ 37906 w 77123"/>
                    <a:gd name="connsiteY15" fmla="*/ 108676 h 120361"/>
                    <a:gd name="connsiteX16" fmla="*/ 62452 w 77123"/>
                    <a:gd name="connsiteY16" fmla="*/ 77621 h 120361"/>
                    <a:gd name="connsiteX17" fmla="*/ 38405 w 77123"/>
                    <a:gd name="connsiteY17" fmla="*/ 47564 h 120361"/>
                    <a:gd name="connsiteX18" fmla="*/ 16031 w 77123"/>
                    <a:gd name="connsiteY18" fmla="*/ 65592 h 120361"/>
                    <a:gd name="connsiteX19" fmla="*/ 15200 w 77123"/>
                    <a:gd name="connsiteY19" fmla="*/ 71601 h 120361"/>
                    <a:gd name="connsiteX20" fmla="*/ 1520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5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78"/>
                        <a:pt x="43073" y="35878"/>
                      </a:cubicBezTo>
                      <a:cubicBezTo>
                        <a:pt x="63118" y="35878"/>
                        <a:pt x="77309" y="52575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8" y="115859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79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083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592"/>
                      </a:cubicBezTo>
                      <a:cubicBezTo>
                        <a:pt x="15709" y="67266"/>
                        <a:pt x="15200" y="69272"/>
                        <a:pt x="15200" y="71601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D038C91-DFC2-4754-ADE8-322B9C005518}"/>
                    </a:ext>
                  </a:extLst>
                </p:cNvPr>
                <p:cNvSpPr/>
                <p:nvPr/>
              </p:nvSpPr>
              <p:spPr>
                <a:xfrm>
                  <a:off x="4051064" y="3002729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81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240A28A-949D-42D8-B785-384A67CBF401}"/>
                    </a:ext>
                  </a:extLst>
                </p:cNvPr>
                <p:cNvSpPr/>
                <p:nvPr/>
              </p:nvSpPr>
              <p:spPr>
                <a:xfrm>
                  <a:off x="4102642" y="3008229"/>
                  <a:ext cx="69272" cy="110370"/>
                </a:xfrm>
                <a:custGeom>
                  <a:avLst/>
                  <a:gdLst>
                    <a:gd name="connsiteX0" fmla="*/ 0 w 69272"/>
                    <a:gd name="connsiteY0" fmla="*/ 110370 h 110370"/>
                    <a:gd name="connsiteX1" fmla="*/ 0 w 69272"/>
                    <a:gd name="connsiteY1" fmla="*/ 101356 h 110370"/>
                    <a:gd name="connsiteX2" fmla="*/ 11530 w 69272"/>
                    <a:gd name="connsiteY2" fmla="*/ 90169 h 110370"/>
                    <a:gd name="connsiteX3" fmla="*/ 51920 w 69272"/>
                    <a:gd name="connsiteY3" fmla="*/ 33404 h 110370"/>
                    <a:gd name="connsiteX4" fmla="*/ 30379 w 69272"/>
                    <a:gd name="connsiteY4" fmla="*/ 12195 h 110370"/>
                    <a:gd name="connsiteX5" fmla="*/ 7350 w 69272"/>
                    <a:gd name="connsiteY5" fmla="*/ 21375 h 110370"/>
                    <a:gd name="connsiteX6" fmla="*/ 2682 w 69272"/>
                    <a:gd name="connsiteY6" fmla="*/ 11020 h 110370"/>
                    <a:gd name="connsiteX7" fmla="*/ 33404 w 69272"/>
                    <a:gd name="connsiteY7" fmla="*/ 0 h 110370"/>
                    <a:gd name="connsiteX8" fmla="*/ 66601 w 69272"/>
                    <a:gd name="connsiteY8" fmla="*/ 31553 h 110370"/>
                    <a:gd name="connsiteX9" fmla="*/ 29214 w 69272"/>
                    <a:gd name="connsiteY9" fmla="*/ 89826 h 110370"/>
                    <a:gd name="connsiteX10" fmla="*/ 20523 w 69272"/>
                    <a:gd name="connsiteY10" fmla="*/ 97842 h 110370"/>
                    <a:gd name="connsiteX11" fmla="*/ 20523 w 69272"/>
                    <a:gd name="connsiteY11" fmla="*/ 98175 h 110370"/>
                    <a:gd name="connsiteX12" fmla="*/ 69272 w 69272"/>
                    <a:gd name="connsiteY12" fmla="*/ 98175 h 110370"/>
                    <a:gd name="connsiteX13" fmla="*/ 69272 w 69272"/>
                    <a:gd name="connsiteY13" fmla="*/ 110360 h 110370"/>
                    <a:gd name="connsiteX14" fmla="*/ 0 w 6927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53"/>
                      </a:cubicBezTo>
                      <a:cubicBezTo>
                        <a:pt x="66601" y="51588"/>
                        <a:pt x="52087" y="67786"/>
                        <a:pt x="29214" y="89826"/>
                      </a:cubicBezTo>
                      <a:lnTo>
                        <a:pt x="20523" y="97842"/>
                      </a:lnTo>
                      <a:lnTo>
                        <a:pt x="20523" y="98175"/>
                      </a:lnTo>
                      <a:lnTo>
                        <a:pt x="69272" y="98175"/>
                      </a:lnTo>
                      <a:lnTo>
                        <a:pt x="69272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C7A070AF-9139-476C-89B1-AC7352A65AFD}"/>
                    </a:ext>
                  </a:extLst>
                </p:cNvPr>
                <p:cNvSpPr/>
                <p:nvPr/>
              </p:nvSpPr>
              <p:spPr>
                <a:xfrm>
                  <a:off x="4222805" y="3052311"/>
                  <a:ext cx="86156" cy="42740"/>
                </a:xfrm>
                <a:custGeom>
                  <a:avLst/>
                  <a:gdLst>
                    <a:gd name="connsiteX0" fmla="*/ 0 w 86156"/>
                    <a:gd name="connsiteY0" fmla="*/ 10022 h 42740"/>
                    <a:gd name="connsiteX1" fmla="*/ 0 w 86156"/>
                    <a:gd name="connsiteY1" fmla="*/ 0 h 42740"/>
                    <a:gd name="connsiteX2" fmla="*/ 86157 w 86156"/>
                    <a:gd name="connsiteY2" fmla="*/ 0 h 42740"/>
                    <a:gd name="connsiteX3" fmla="*/ 86157 w 86156"/>
                    <a:gd name="connsiteY3" fmla="*/ 10022 h 42740"/>
                    <a:gd name="connsiteX4" fmla="*/ 0 w 86156"/>
                    <a:gd name="connsiteY4" fmla="*/ 10022 h 42740"/>
                    <a:gd name="connsiteX5" fmla="*/ 0 w 86156"/>
                    <a:gd name="connsiteY5" fmla="*/ 42740 h 42740"/>
                    <a:gd name="connsiteX6" fmla="*/ 0 w 86156"/>
                    <a:gd name="connsiteY6" fmla="*/ 32728 h 42740"/>
                    <a:gd name="connsiteX7" fmla="*/ 86157 w 86156"/>
                    <a:gd name="connsiteY7" fmla="*/ 32728 h 42740"/>
                    <a:gd name="connsiteX8" fmla="*/ 86157 w 86156"/>
                    <a:gd name="connsiteY8" fmla="*/ 42740 h 42740"/>
                    <a:gd name="connsiteX9" fmla="*/ 0 w 86156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56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57" y="0"/>
                      </a:lnTo>
                      <a:lnTo>
                        <a:pt x="86157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8"/>
                      </a:lnTo>
                      <a:lnTo>
                        <a:pt x="86157" y="32728"/>
                      </a:lnTo>
                      <a:lnTo>
                        <a:pt x="86157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039E560-F159-474F-BB2C-BBCF3DC1FA94}"/>
                    </a:ext>
                  </a:extLst>
                </p:cNvPr>
                <p:cNvSpPr/>
                <p:nvPr/>
              </p:nvSpPr>
              <p:spPr>
                <a:xfrm>
                  <a:off x="4356828" y="3035957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33 w 64458"/>
                    <a:gd name="connsiteY3" fmla="*/ 84483 h 84482"/>
                    <a:gd name="connsiteX4" fmla="*/ 0 w 64458"/>
                    <a:gd name="connsiteY4" fmla="*/ 61277 h 84482"/>
                    <a:gd name="connsiteX5" fmla="*/ 48593 w 64458"/>
                    <a:gd name="connsiteY5" fmla="*/ 31231 h 84482"/>
                    <a:gd name="connsiteX6" fmla="*/ 48593 w 64458"/>
                    <a:gd name="connsiteY6" fmla="*/ 29557 h 84482"/>
                    <a:gd name="connsiteX7" fmla="*/ 30233 w 64458"/>
                    <a:gd name="connsiteY7" fmla="*/ 10854 h 84482"/>
                    <a:gd name="connsiteX8" fmla="*/ 9180 w 64458"/>
                    <a:gd name="connsiteY8" fmla="*/ 16874 h 84482"/>
                    <a:gd name="connsiteX9" fmla="*/ 5853 w 64458"/>
                    <a:gd name="connsiteY9" fmla="*/ 718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089 w 64458"/>
                    <a:gd name="connsiteY14" fmla="*/ 82653 h 84482"/>
                    <a:gd name="connsiteX15" fmla="*/ 48916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34" y="78806"/>
                        <a:pt x="36221" y="84483"/>
                        <a:pt x="24733" y="84483"/>
                      </a:cubicBezTo>
                      <a:cubicBezTo>
                        <a:pt x="8348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3" y="31231"/>
                      </a:cubicBezTo>
                      <a:lnTo>
                        <a:pt x="48593" y="29557"/>
                      </a:lnTo>
                      <a:cubicBezTo>
                        <a:pt x="48593" y="22872"/>
                        <a:pt x="46764" y="10854"/>
                        <a:pt x="30233" y="10854"/>
                      </a:cubicBezTo>
                      <a:cubicBezTo>
                        <a:pt x="22696" y="10854"/>
                        <a:pt x="14857" y="13193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2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089" y="82653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70" y="73629"/>
                        <a:pt x="45745" y="66944"/>
                        <a:pt x="48084" y="60103"/>
                      </a:cubicBezTo>
                      <a:cubicBezTo>
                        <a:pt x="48593" y="58595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2401453-1EFC-49A9-8FBB-8EB1228F4A55}"/>
                    </a:ext>
                  </a:extLst>
                </p:cNvPr>
                <p:cNvSpPr/>
                <p:nvPr/>
              </p:nvSpPr>
              <p:spPr>
                <a:xfrm>
                  <a:off x="4438940" y="3008229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56 h 110370"/>
                    <a:gd name="connsiteX2" fmla="*/ 11530 w 69282"/>
                    <a:gd name="connsiteY2" fmla="*/ 90169 h 110370"/>
                    <a:gd name="connsiteX3" fmla="*/ 51941 w 69282"/>
                    <a:gd name="connsiteY3" fmla="*/ 33404 h 110370"/>
                    <a:gd name="connsiteX4" fmla="*/ 30379 w 69282"/>
                    <a:gd name="connsiteY4" fmla="*/ 12195 h 110370"/>
                    <a:gd name="connsiteX5" fmla="*/ 7350 w 69282"/>
                    <a:gd name="connsiteY5" fmla="*/ 21375 h 110370"/>
                    <a:gd name="connsiteX6" fmla="*/ 2703 w 69282"/>
                    <a:gd name="connsiteY6" fmla="*/ 11020 h 110370"/>
                    <a:gd name="connsiteX7" fmla="*/ 33404 w 69282"/>
                    <a:gd name="connsiteY7" fmla="*/ 0 h 110370"/>
                    <a:gd name="connsiteX8" fmla="*/ 66622 w 69282"/>
                    <a:gd name="connsiteY8" fmla="*/ 31553 h 110370"/>
                    <a:gd name="connsiteX9" fmla="*/ 29235 w 69282"/>
                    <a:gd name="connsiteY9" fmla="*/ 89826 h 110370"/>
                    <a:gd name="connsiteX10" fmla="*/ 20544 w 69282"/>
                    <a:gd name="connsiteY10" fmla="*/ 97842 h 110370"/>
                    <a:gd name="connsiteX11" fmla="*/ 20544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47" y="63783"/>
                        <a:pt x="51754" y="49768"/>
                        <a:pt x="51941" y="33404"/>
                      </a:cubicBezTo>
                      <a:cubicBezTo>
                        <a:pt x="51941" y="22384"/>
                        <a:pt x="46597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703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2" y="16031"/>
                        <a:pt x="66622" y="31553"/>
                      </a:cubicBezTo>
                      <a:cubicBezTo>
                        <a:pt x="66622" y="51588"/>
                        <a:pt x="52108" y="67786"/>
                        <a:pt x="29235" y="89826"/>
                      </a:cubicBezTo>
                      <a:lnTo>
                        <a:pt x="20544" y="97842"/>
                      </a:lnTo>
                      <a:lnTo>
                        <a:pt x="20544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E8E8293F-472E-42EE-A827-F4132FBF9C2C}"/>
                    </a:ext>
                  </a:extLst>
                </p:cNvPr>
                <p:cNvSpPr/>
                <p:nvPr/>
              </p:nvSpPr>
              <p:spPr>
                <a:xfrm>
                  <a:off x="4557440" y="3068009"/>
                  <a:ext cx="41243" cy="10853"/>
                </a:xfrm>
                <a:custGeom>
                  <a:avLst/>
                  <a:gdLst>
                    <a:gd name="connsiteX0" fmla="*/ 41243 w 41243"/>
                    <a:gd name="connsiteY0" fmla="*/ 0 h 10853"/>
                    <a:gd name="connsiteX1" fmla="*/ 41243 w 41243"/>
                    <a:gd name="connsiteY1" fmla="*/ 10854 h 10853"/>
                    <a:gd name="connsiteX2" fmla="*/ 0 w 41243"/>
                    <a:gd name="connsiteY2" fmla="*/ 10854 h 10853"/>
                    <a:gd name="connsiteX3" fmla="*/ 0 w 41243"/>
                    <a:gd name="connsiteY3" fmla="*/ 0 h 10853"/>
                    <a:gd name="connsiteX4" fmla="*/ 41243 w 41243"/>
                    <a:gd name="connsiteY4" fmla="*/ 0 h 1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3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E771301-65F7-48D3-81C1-2DBBBED795C5}"/>
                    </a:ext>
                  </a:extLst>
                </p:cNvPr>
                <p:cNvSpPr/>
                <p:nvPr/>
              </p:nvSpPr>
              <p:spPr>
                <a:xfrm>
                  <a:off x="4646570" y="3008229"/>
                  <a:ext cx="69293" cy="110370"/>
                </a:xfrm>
                <a:custGeom>
                  <a:avLst/>
                  <a:gdLst>
                    <a:gd name="connsiteX0" fmla="*/ 0 w 69293"/>
                    <a:gd name="connsiteY0" fmla="*/ 110370 h 110370"/>
                    <a:gd name="connsiteX1" fmla="*/ 0 w 69293"/>
                    <a:gd name="connsiteY1" fmla="*/ 101356 h 110370"/>
                    <a:gd name="connsiteX2" fmla="*/ 11530 w 69293"/>
                    <a:gd name="connsiteY2" fmla="*/ 90169 h 110370"/>
                    <a:gd name="connsiteX3" fmla="*/ 51941 w 69293"/>
                    <a:gd name="connsiteY3" fmla="*/ 33404 h 110370"/>
                    <a:gd name="connsiteX4" fmla="*/ 30400 w 69293"/>
                    <a:gd name="connsiteY4" fmla="*/ 12195 h 110370"/>
                    <a:gd name="connsiteX5" fmla="*/ 7350 w 69293"/>
                    <a:gd name="connsiteY5" fmla="*/ 21375 h 110370"/>
                    <a:gd name="connsiteX6" fmla="*/ 2682 w 69293"/>
                    <a:gd name="connsiteY6" fmla="*/ 11020 h 110370"/>
                    <a:gd name="connsiteX7" fmla="*/ 33404 w 69293"/>
                    <a:gd name="connsiteY7" fmla="*/ 0 h 110370"/>
                    <a:gd name="connsiteX8" fmla="*/ 66621 w 69293"/>
                    <a:gd name="connsiteY8" fmla="*/ 31553 h 110370"/>
                    <a:gd name="connsiteX9" fmla="*/ 29214 w 69293"/>
                    <a:gd name="connsiteY9" fmla="*/ 89826 h 110370"/>
                    <a:gd name="connsiteX10" fmla="*/ 20544 w 69293"/>
                    <a:gd name="connsiteY10" fmla="*/ 97842 h 110370"/>
                    <a:gd name="connsiteX11" fmla="*/ 20544 w 69293"/>
                    <a:gd name="connsiteY11" fmla="*/ 98175 h 110370"/>
                    <a:gd name="connsiteX12" fmla="*/ 69293 w 69293"/>
                    <a:gd name="connsiteY12" fmla="*/ 98175 h 110370"/>
                    <a:gd name="connsiteX13" fmla="*/ 69293 w 69293"/>
                    <a:gd name="connsiteY13" fmla="*/ 110360 h 110370"/>
                    <a:gd name="connsiteX14" fmla="*/ 0 w 69293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93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47" y="63783"/>
                        <a:pt x="51775" y="49768"/>
                        <a:pt x="51941" y="33404"/>
                      </a:cubicBezTo>
                      <a:cubicBezTo>
                        <a:pt x="51941" y="22384"/>
                        <a:pt x="46577" y="12195"/>
                        <a:pt x="30400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3"/>
                      </a:cubicBezTo>
                      <a:cubicBezTo>
                        <a:pt x="66621" y="51588"/>
                        <a:pt x="52108" y="67786"/>
                        <a:pt x="29214" y="89826"/>
                      </a:cubicBezTo>
                      <a:lnTo>
                        <a:pt x="20544" y="97842"/>
                      </a:lnTo>
                      <a:lnTo>
                        <a:pt x="20544" y="98175"/>
                      </a:lnTo>
                      <a:lnTo>
                        <a:pt x="69293" y="98175"/>
                      </a:lnTo>
                      <a:lnTo>
                        <a:pt x="6929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BC1E94A7-47FD-45A5-87F3-AD869BD07A63}"/>
                    </a:ext>
                  </a:extLst>
                </p:cNvPr>
                <p:cNvSpPr/>
                <p:nvPr/>
              </p:nvSpPr>
              <p:spPr>
                <a:xfrm>
                  <a:off x="4730533" y="3035957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14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73 w 64458"/>
                    <a:gd name="connsiteY5" fmla="*/ 31231 h 84482"/>
                    <a:gd name="connsiteX6" fmla="*/ 48573 w 64458"/>
                    <a:gd name="connsiteY6" fmla="*/ 29557 h 84482"/>
                    <a:gd name="connsiteX7" fmla="*/ 30213 w 64458"/>
                    <a:gd name="connsiteY7" fmla="*/ 10854 h 84482"/>
                    <a:gd name="connsiteX8" fmla="*/ 9180 w 64458"/>
                    <a:gd name="connsiteY8" fmla="*/ 16874 h 84482"/>
                    <a:gd name="connsiteX9" fmla="*/ 5833 w 64458"/>
                    <a:gd name="connsiteY9" fmla="*/ 718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089 w 64458"/>
                    <a:gd name="connsiteY14" fmla="*/ 82653 h 84482"/>
                    <a:gd name="connsiteX15" fmla="*/ 48916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14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49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73" y="31231"/>
                      </a:cubicBezTo>
                      <a:lnTo>
                        <a:pt x="48573" y="29557"/>
                      </a:lnTo>
                      <a:cubicBezTo>
                        <a:pt x="48573" y="22872"/>
                        <a:pt x="46743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9" y="2849"/>
                        <a:pt x="22218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089" y="82653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71" y="73629"/>
                        <a:pt x="45745" y="66944"/>
                        <a:pt x="48084" y="60103"/>
                      </a:cubicBezTo>
                      <a:cubicBezTo>
                        <a:pt x="48573" y="58595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C53018EF-F4CB-4454-8488-4925365D0F57}"/>
                    </a:ext>
                  </a:extLst>
                </p:cNvPr>
                <p:cNvSpPr/>
                <p:nvPr/>
              </p:nvSpPr>
              <p:spPr>
                <a:xfrm>
                  <a:off x="4816648" y="3000068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65 w 77123"/>
                    <a:gd name="connsiteY1" fmla="*/ 97665 h 120361"/>
                    <a:gd name="connsiteX2" fmla="*/ 665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84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65 w 77123"/>
                    <a:gd name="connsiteY14" fmla="*/ 91479 h 120361"/>
                    <a:gd name="connsiteX15" fmla="*/ 37895 w 77123"/>
                    <a:gd name="connsiteY15" fmla="*/ 108676 h 120361"/>
                    <a:gd name="connsiteX16" fmla="*/ 62463 w 77123"/>
                    <a:gd name="connsiteY16" fmla="*/ 77621 h 120361"/>
                    <a:gd name="connsiteX17" fmla="*/ 38405 w 77123"/>
                    <a:gd name="connsiteY17" fmla="*/ 47564 h 120361"/>
                    <a:gd name="connsiteX18" fmla="*/ 16031 w 77123"/>
                    <a:gd name="connsiteY18" fmla="*/ 65592 h 120361"/>
                    <a:gd name="connsiteX19" fmla="*/ 15220 w 77123"/>
                    <a:gd name="connsiteY19" fmla="*/ 71601 h 120361"/>
                    <a:gd name="connsiteX20" fmla="*/ 1522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56" y="35878"/>
                        <a:pt x="43073" y="35878"/>
                      </a:cubicBezTo>
                      <a:cubicBezTo>
                        <a:pt x="63097" y="35878"/>
                        <a:pt x="77288" y="52575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47" y="115859"/>
                        <a:pt x="13848" y="105172"/>
                      </a:cubicBezTo>
                      <a:lnTo>
                        <a:pt x="13339" y="10517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65" y="91479"/>
                      </a:cubicBezTo>
                      <a:cubicBezTo>
                        <a:pt x="18703" y="101658"/>
                        <a:pt x="27218" y="108676"/>
                        <a:pt x="37895" y="108676"/>
                      </a:cubicBezTo>
                      <a:cubicBezTo>
                        <a:pt x="53272" y="108676"/>
                        <a:pt x="62463" y="96147"/>
                        <a:pt x="62463" y="77621"/>
                      </a:cubicBezTo>
                      <a:cubicBezTo>
                        <a:pt x="62463" y="61423"/>
                        <a:pt x="54093" y="47564"/>
                        <a:pt x="38405" y="47564"/>
                      </a:cubicBezTo>
                      <a:cubicBezTo>
                        <a:pt x="28393" y="47564"/>
                        <a:pt x="19057" y="54415"/>
                        <a:pt x="16031" y="65592"/>
                      </a:cubicBezTo>
                      <a:cubicBezTo>
                        <a:pt x="15709" y="67266"/>
                        <a:pt x="15220" y="69272"/>
                        <a:pt x="15220" y="71601"/>
                      </a:cubicBezTo>
                      <a:lnTo>
                        <a:pt x="1522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4483068-2103-409D-9BBF-C49DB0CA211B}"/>
                    </a:ext>
                  </a:extLst>
                </p:cNvPr>
                <p:cNvSpPr/>
                <p:nvPr/>
              </p:nvSpPr>
              <p:spPr>
                <a:xfrm>
                  <a:off x="4942166" y="3029781"/>
                  <a:ext cx="86156" cy="88818"/>
                </a:xfrm>
                <a:custGeom>
                  <a:avLst/>
                  <a:gdLst>
                    <a:gd name="connsiteX0" fmla="*/ 48407 w 86156"/>
                    <a:gd name="connsiteY0" fmla="*/ 0 h 88818"/>
                    <a:gd name="connsiteX1" fmla="*/ 48407 w 86156"/>
                    <a:gd name="connsiteY1" fmla="*/ 39237 h 88818"/>
                    <a:gd name="connsiteX2" fmla="*/ 86156 w 86156"/>
                    <a:gd name="connsiteY2" fmla="*/ 39237 h 88818"/>
                    <a:gd name="connsiteX3" fmla="*/ 86156 w 86156"/>
                    <a:gd name="connsiteY3" fmla="*/ 49249 h 88818"/>
                    <a:gd name="connsiteX4" fmla="*/ 48407 w 86156"/>
                    <a:gd name="connsiteY4" fmla="*/ 49249 h 88818"/>
                    <a:gd name="connsiteX5" fmla="*/ 48407 w 86156"/>
                    <a:gd name="connsiteY5" fmla="*/ 88818 h 88818"/>
                    <a:gd name="connsiteX6" fmla="*/ 37750 w 86156"/>
                    <a:gd name="connsiteY6" fmla="*/ 88818 h 88818"/>
                    <a:gd name="connsiteX7" fmla="*/ 3775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50 w 86156"/>
                    <a:gd name="connsiteY10" fmla="*/ 39237 h 88818"/>
                    <a:gd name="connsiteX11" fmla="*/ 37750 w 86156"/>
                    <a:gd name="connsiteY11" fmla="*/ 0 h 88818"/>
                    <a:gd name="connsiteX12" fmla="*/ 4840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07" y="0"/>
                      </a:moveTo>
                      <a:lnTo>
                        <a:pt x="48407" y="39237"/>
                      </a:lnTo>
                      <a:lnTo>
                        <a:pt x="86156" y="39237"/>
                      </a:lnTo>
                      <a:lnTo>
                        <a:pt x="86156" y="49249"/>
                      </a:lnTo>
                      <a:lnTo>
                        <a:pt x="48407" y="49249"/>
                      </a:lnTo>
                      <a:lnTo>
                        <a:pt x="48407" y="88818"/>
                      </a:lnTo>
                      <a:lnTo>
                        <a:pt x="37750" y="88818"/>
                      </a:lnTo>
                      <a:lnTo>
                        <a:pt x="3775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50" y="39237"/>
                      </a:lnTo>
                      <a:lnTo>
                        <a:pt x="37750" y="0"/>
                      </a:lnTo>
                      <a:lnTo>
                        <a:pt x="484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E5AC8DE-07CC-4118-B0C8-3FE0FCD076AF}"/>
                    </a:ext>
                  </a:extLst>
                </p:cNvPr>
                <p:cNvSpPr/>
                <p:nvPr/>
              </p:nvSpPr>
              <p:spPr>
                <a:xfrm>
                  <a:off x="5081865" y="3000068"/>
                  <a:ext cx="77122" cy="120361"/>
                </a:xfrm>
                <a:custGeom>
                  <a:avLst/>
                  <a:gdLst>
                    <a:gd name="connsiteX0" fmla="*/ 0 w 77122"/>
                    <a:gd name="connsiteY0" fmla="*/ 118531 h 120361"/>
                    <a:gd name="connsiteX1" fmla="*/ 665 w 77122"/>
                    <a:gd name="connsiteY1" fmla="*/ 97665 h 120361"/>
                    <a:gd name="connsiteX2" fmla="*/ 665 w 77122"/>
                    <a:gd name="connsiteY2" fmla="*/ 0 h 120361"/>
                    <a:gd name="connsiteX3" fmla="*/ 15179 w 77122"/>
                    <a:gd name="connsiteY3" fmla="*/ 0 h 120361"/>
                    <a:gd name="connsiteX4" fmla="*/ 15179 w 77122"/>
                    <a:gd name="connsiteY4" fmla="*/ 50746 h 120361"/>
                    <a:gd name="connsiteX5" fmla="*/ 15501 w 77122"/>
                    <a:gd name="connsiteY5" fmla="*/ 50746 h 120361"/>
                    <a:gd name="connsiteX6" fmla="*/ 43052 w 77122"/>
                    <a:gd name="connsiteY6" fmla="*/ 35878 h 120361"/>
                    <a:gd name="connsiteX7" fmla="*/ 77122 w 77122"/>
                    <a:gd name="connsiteY7" fmla="*/ 77122 h 120361"/>
                    <a:gd name="connsiteX8" fmla="*/ 40900 w 77122"/>
                    <a:gd name="connsiteY8" fmla="*/ 120361 h 120361"/>
                    <a:gd name="connsiteX9" fmla="*/ 13848 w 77122"/>
                    <a:gd name="connsiteY9" fmla="*/ 105172 h 120361"/>
                    <a:gd name="connsiteX10" fmla="*/ 13338 w 77122"/>
                    <a:gd name="connsiteY10" fmla="*/ 105172 h 120361"/>
                    <a:gd name="connsiteX11" fmla="*/ 12673 w 77122"/>
                    <a:gd name="connsiteY11" fmla="*/ 118531 h 120361"/>
                    <a:gd name="connsiteX12" fmla="*/ 0 w 77122"/>
                    <a:gd name="connsiteY12" fmla="*/ 118531 h 120361"/>
                    <a:gd name="connsiteX13" fmla="*/ 15189 w 77122"/>
                    <a:gd name="connsiteY13" fmla="*/ 86136 h 120361"/>
                    <a:gd name="connsiteX14" fmla="*/ 15854 w 77122"/>
                    <a:gd name="connsiteY14" fmla="*/ 91479 h 120361"/>
                    <a:gd name="connsiteX15" fmla="*/ 37906 w 77122"/>
                    <a:gd name="connsiteY15" fmla="*/ 108676 h 120361"/>
                    <a:gd name="connsiteX16" fmla="*/ 62432 w 77122"/>
                    <a:gd name="connsiteY16" fmla="*/ 77621 h 120361"/>
                    <a:gd name="connsiteX17" fmla="*/ 38384 w 77122"/>
                    <a:gd name="connsiteY17" fmla="*/ 47564 h 120361"/>
                    <a:gd name="connsiteX18" fmla="*/ 16031 w 77122"/>
                    <a:gd name="connsiteY18" fmla="*/ 65592 h 120361"/>
                    <a:gd name="connsiteX19" fmla="*/ 15179 w 77122"/>
                    <a:gd name="connsiteY19" fmla="*/ 71601 h 120361"/>
                    <a:gd name="connsiteX20" fmla="*/ 15179 w 77122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2" h="12036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01" y="50746"/>
                      </a:lnTo>
                      <a:cubicBezTo>
                        <a:pt x="20699" y="41732"/>
                        <a:pt x="30035" y="35878"/>
                        <a:pt x="43052" y="35878"/>
                      </a:cubicBezTo>
                      <a:cubicBezTo>
                        <a:pt x="63097" y="35878"/>
                        <a:pt x="77288" y="52575"/>
                        <a:pt x="77122" y="77122"/>
                      </a:cubicBezTo>
                      <a:cubicBezTo>
                        <a:pt x="77122" y="106003"/>
                        <a:pt x="58907" y="120361"/>
                        <a:pt x="40900" y="120361"/>
                      </a:cubicBezTo>
                      <a:cubicBezTo>
                        <a:pt x="29204" y="120361"/>
                        <a:pt x="19847" y="115859"/>
                        <a:pt x="13848" y="105172"/>
                      </a:cubicBezTo>
                      <a:lnTo>
                        <a:pt x="13338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89" y="86136"/>
                      </a:moveTo>
                      <a:cubicBezTo>
                        <a:pt x="15189" y="87976"/>
                        <a:pt x="15512" y="89816"/>
                        <a:pt x="15854" y="91479"/>
                      </a:cubicBezTo>
                      <a:cubicBezTo>
                        <a:pt x="18693" y="101658"/>
                        <a:pt x="27208" y="108676"/>
                        <a:pt x="37906" y="108676"/>
                      </a:cubicBezTo>
                      <a:cubicBezTo>
                        <a:pt x="53262" y="108676"/>
                        <a:pt x="62432" y="96147"/>
                        <a:pt x="62432" y="77621"/>
                      </a:cubicBezTo>
                      <a:cubicBezTo>
                        <a:pt x="62432" y="61423"/>
                        <a:pt x="54083" y="47564"/>
                        <a:pt x="38384" y="47564"/>
                      </a:cubicBezTo>
                      <a:cubicBezTo>
                        <a:pt x="28372" y="47564"/>
                        <a:pt x="19036" y="54415"/>
                        <a:pt x="16031" y="65592"/>
                      </a:cubicBezTo>
                      <a:cubicBezTo>
                        <a:pt x="15688" y="67266"/>
                        <a:pt x="15179" y="69272"/>
                        <a:pt x="15179" y="71601"/>
                      </a:cubicBezTo>
                      <a:lnTo>
                        <a:pt x="15179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7350FC45-1000-4EFE-B809-53B71BE49542}"/>
                    </a:ext>
                  </a:extLst>
                </p:cNvPr>
                <p:cNvSpPr/>
                <p:nvPr/>
              </p:nvSpPr>
              <p:spPr>
                <a:xfrm>
                  <a:off x="5172835" y="3008229"/>
                  <a:ext cx="69272" cy="110370"/>
                </a:xfrm>
                <a:custGeom>
                  <a:avLst/>
                  <a:gdLst>
                    <a:gd name="connsiteX0" fmla="*/ 0 w 69272"/>
                    <a:gd name="connsiteY0" fmla="*/ 110370 h 110370"/>
                    <a:gd name="connsiteX1" fmla="*/ 0 w 69272"/>
                    <a:gd name="connsiteY1" fmla="*/ 101356 h 110370"/>
                    <a:gd name="connsiteX2" fmla="*/ 11530 w 69272"/>
                    <a:gd name="connsiteY2" fmla="*/ 90169 h 110370"/>
                    <a:gd name="connsiteX3" fmla="*/ 51920 w 69272"/>
                    <a:gd name="connsiteY3" fmla="*/ 33404 h 110370"/>
                    <a:gd name="connsiteX4" fmla="*/ 30379 w 69272"/>
                    <a:gd name="connsiteY4" fmla="*/ 12195 h 110370"/>
                    <a:gd name="connsiteX5" fmla="*/ 7350 w 69272"/>
                    <a:gd name="connsiteY5" fmla="*/ 21375 h 110370"/>
                    <a:gd name="connsiteX6" fmla="*/ 2682 w 69272"/>
                    <a:gd name="connsiteY6" fmla="*/ 11020 h 110370"/>
                    <a:gd name="connsiteX7" fmla="*/ 33404 w 69272"/>
                    <a:gd name="connsiteY7" fmla="*/ 0 h 110370"/>
                    <a:gd name="connsiteX8" fmla="*/ 66601 w 69272"/>
                    <a:gd name="connsiteY8" fmla="*/ 31553 h 110370"/>
                    <a:gd name="connsiteX9" fmla="*/ 29214 w 69272"/>
                    <a:gd name="connsiteY9" fmla="*/ 89826 h 110370"/>
                    <a:gd name="connsiteX10" fmla="*/ 20523 w 69272"/>
                    <a:gd name="connsiteY10" fmla="*/ 97842 h 110370"/>
                    <a:gd name="connsiteX11" fmla="*/ 20523 w 69272"/>
                    <a:gd name="connsiteY11" fmla="*/ 98175 h 110370"/>
                    <a:gd name="connsiteX12" fmla="*/ 69272 w 69272"/>
                    <a:gd name="connsiteY12" fmla="*/ 98175 h 110370"/>
                    <a:gd name="connsiteX13" fmla="*/ 69272 w 69272"/>
                    <a:gd name="connsiteY13" fmla="*/ 110360 h 110370"/>
                    <a:gd name="connsiteX14" fmla="*/ 0 w 6927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51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53"/>
                      </a:cubicBezTo>
                      <a:cubicBezTo>
                        <a:pt x="66601" y="51588"/>
                        <a:pt x="52087" y="67786"/>
                        <a:pt x="29214" y="89826"/>
                      </a:cubicBezTo>
                      <a:lnTo>
                        <a:pt x="20523" y="97842"/>
                      </a:lnTo>
                      <a:lnTo>
                        <a:pt x="20523" y="98175"/>
                      </a:lnTo>
                      <a:lnTo>
                        <a:pt x="69272" y="98175"/>
                      </a:lnTo>
                      <a:lnTo>
                        <a:pt x="69272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F7FEB1-5ECC-45D2-AD70-065554E6D8E1}"/>
                  </a:ext>
                </a:extLst>
              </p:cNvPr>
              <p:cNvSpPr/>
              <p:nvPr/>
            </p:nvSpPr>
            <p:spPr>
              <a:xfrm>
                <a:off x="3737453" y="3306236"/>
                <a:ext cx="1774133" cy="705532"/>
              </a:xfrm>
              <a:custGeom>
                <a:avLst/>
                <a:gdLst>
                  <a:gd name="connsiteX0" fmla="*/ 11434 w 1774133"/>
                  <a:gd name="connsiteY0" fmla="*/ 705533 h 705532"/>
                  <a:gd name="connsiteX1" fmla="*/ 7795 w 1774133"/>
                  <a:gd name="connsiteY1" fmla="*/ 704930 h 705532"/>
                  <a:gd name="connsiteX2" fmla="*/ 590 w 1774133"/>
                  <a:gd name="connsiteY2" fmla="*/ 690489 h 705532"/>
                  <a:gd name="connsiteX3" fmla="*/ 216662 w 1774133"/>
                  <a:gd name="connsiteY3" fmla="*/ 42242 h 705532"/>
                  <a:gd name="connsiteX4" fmla="*/ 386969 w 1774133"/>
                  <a:gd name="connsiteY4" fmla="*/ 522137 h 705532"/>
                  <a:gd name="connsiteX5" fmla="*/ 477492 w 1774133"/>
                  <a:gd name="connsiteY5" fmla="*/ 363694 h 705532"/>
                  <a:gd name="connsiteX6" fmla="*/ 514545 w 1774133"/>
                  <a:gd name="connsiteY6" fmla="*/ 452626 h 705532"/>
                  <a:gd name="connsiteX7" fmla="*/ 568400 w 1774133"/>
                  <a:gd name="connsiteY7" fmla="*/ 337213 h 705532"/>
                  <a:gd name="connsiteX8" fmla="*/ 633358 w 1774133"/>
                  <a:gd name="connsiteY8" fmla="*/ 510410 h 705532"/>
                  <a:gd name="connsiteX9" fmla="*/ 755257 w 1774133"/>
                  <a:gd name="connsiteY9" fmla="*/ 0 h 705532"/>
                  <a:gd name="connsiteX10" fmla="*/ 986155 w 1774133"/>
                  <a:gd name="connsiteY10" fmla="*/ 623390 h 705532"/>
                  <a:gd name="connsiteX11" fmla="*/ 1158167 w 1774133"/>
                  <a:gd name="connsiteY11" fmla="*/ 167146 h 705532"/>
                  <a:gd name="connsiteX12" fmla="*/ 1299311 w 1774133"/>
                  <a:gd name="connsiteY12" fmla="*/ 371002 h 705532"/>
                  <a:gd name="connsiteX13" fmla="*/ 1513886 w 1774133"/>
                  <a:gd name="connsiteY13" fmla="*/ 126828 h 705532"/>
                  <a:gd name="connsiteX14" fmla="*/ 1762718 w 1774133"/>
                  <a:gd name="connsiteY14" fmla="*/ 126828 h 705532"/>
                  <a:gd name="connsiteX15" fmla="*/ 1774133 w 1774133"/>
                  <a:gd name="connsiteY15" fmla="*/ 138244 h 705532"/>
                  <a:gd name="connsiteX16" fmla="*/ 1762718 w 1774133"/>
                  <a:gd name="connsiteY16" fmla="*/ 149680 h 705532"/>
                  <a:gd name="connsiteX17" fmla="*/ 1524220 w 1774133"/>
                  <a:gd name="connsiteY17" fmla="*/ 149680 h 705532"/>
                  <a:gd name="connsiteX18" fmla="*/ 1297159 w 1774133"/>
                  <a:gd name="connsiteY18" fmla="*/ 408056 h 705532"/>
                  <a:gd name="connsiteX19" fmla="*/ 1164176 w 1774133"/>
                  <a:gd name="connsiteY19" fmla="*/ 215958 h 705532"/>
                  <a:gd name="connsiteX20" fmla="*/ 985947 w 1774133"/>
                  <a:gd name="connsiteY20" fmla="*/ 688649 h 705532"/>
                  <a:gd name="connsiteX21" fmla="*/ 759988 w 1774133"/>
                  <a:gd name="connsiteY21" fmla="*/ 78536 h 705532"/>
                  <a:gd name="connsiteX22" fmla="*/ 638234 w 1774133"/>
                  <a:gd name="connsiteY22" fmla="*/ 588426 h 705532"/>
                  <a:gd name="connsiteX23" fmla="*/ 566102 w 1774133"/>
                  <a:gd name="connsiteY23" fmla="*/ 396151 h 705532"/>
                  <a:gd name="connsiteX24" fmla="*/ 513370 w 1774133"/>
                  <a:gd name="connsiteY24" fmla="*/ 509173 h 705532"/>
                  <a:gd name="connsiteX25" fmla="*/ 474279 w 1774133"/>
                  <a:gd name="connsiteY25" fmla="*/ 415365 h 705532"/>
                  <a:gd name="connsiteX26" fmla="*/ 382072 w 1774133"/>
                  <a:gd name="connsiteY26" fmla="*/ 576719 h 705532"/>
                  <a:gd name="connsiteX27" fmla="*/ 217349 w 1774133"/>
                  <a:gd name="connsiteY27" fmla="*/ 112450 h 705532"/>
                  <a:gd name="connsiteX28" fmla="*/ 22246 w 1774133"/>
                  <a:gd name="connsiteY28" fmla="*/ 697715 h 705532"/>
                  <a:gd name="connsiteX29" fmla="*/ 11434 w 1774133"/>
                  <a:gd name="connsiteY29" fmla="*/ 705533 h 70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4133" h="705532">
                    <a:moveTo>
                      <a:pt x="11434" y="705533"/>
                    </a:moveTo>
                    <a:cubicBezTo>
                      <a:pt x="10238" y="705533"/>
                      <a:pt x="9001" y="705336"/>
                      <a:pt x="7795" y="704930"/>
                    </a:cubicBezTo>
                    <a:cubicBezTo>
                      <a:pt x="1827" y="702944"/>
                      <a:pt x="-1406" y="696478"/>
                      <a:pt x="590" y="690489"/>
                    </a:cubicBezTo>
                    <a:lnTo>
                      <a:pt x="216662" y="42242"/>
                    </a:lnTo>
                    <a:lnTo>
                      <a:pt x="386969" y="522137"/>
                    </a:lnTo>
                    <a:lnTo>
                      <a:pt x="477492" y="363694"/>
                    </a:lnTo>
                    <a:lnTo>
                      <a:pt x="514545" y="452626"/>
                    </a:lnTo>
                    <a:lnTo>
                      <a:pt x="568400" y="337213"/>
                    </a:lnTo>
                    <a:lnTo>
                      <a:pt x="633358" y="510410"/>
                    </a:lnTo>
                    <a:lnTo>
                      <a:pt x="755257" y="0"/>
                    </a:lnTo>
                    <a:lnTo>
                      <a:pt x="986155" y="623390"/>
                    </a:lnTo>
                    <a:lnTo>
                      <a:pt x="1158167" y="167146"/>
                    </a:lnTo>
                    <a:lnTo>
                      <a:pt x="1299311" y="371002"/>
                    </a:lnTo>
                    <a:lnTo>
                      <a:pt x="1513886" y="126828"/>
                    </a:lnTo>
                    <a:lnTo>
                      <a:pt x="1762718" y="126828"/>
                    </a:lnTo>
                    <a:cubicBezTo>
                      <a:pt x="1769008" y="126828"/>
                      <a:pt x="1774133" y="131943"/>
                      <a:pt x="1774133" y="138244"/>
                    </a:cubicBezTo>
                    <a:cubicBezTo>
                      <a:pt x="1774133" y="144554"/>
                      <a:pt x="1769018" y="149680"/>
                      <a:pt x="1762718" y="149680"/>
                    </a:cubicBezTo>
                    <a:lnTo>
                      <a:pt x="1524220" y="149680"/>
                    </a:lnTo>
                    <a:lnTo>
                      <a:pt x="1297159" y="408056"/>
                    </a:lnTo>
                    <a:lnTo>
                      <a:pt x="1164176" y="215958"/>
                    </a:lnTo>
                    <a:lnTo>
                      <a:pt x="985947" y="688649"/>
                    </a:lnTo>
                    <a:lnTo>
                      <a:pt x="759988" y="78536"/>
                    </a:lnTo>
                    <a:lnTo>
                      <a:pt x="638234" y="588426"/>
                    </a:lnTo>
                    <a:lnTo>
                      <a:pt x="566102" y="396151"/>
                    </a:lnTo>
                    <a:lnTo>
                      <a:pt x="513370" y="509173"/>
                    </a:lnTo>
                    <a:lnTo>
                      <a:pt x="474279" y="415365"/>
                    </a:lnTo>
                    <a:lnTo>
                      <a:pt x="382072" y="576719"/>
                    </a:lnTo>
                    <a:lnTo>
                      <a:pt x="217349" y="112450"/>
                    </a:lnTo>
                    <a:lnTo>
                      <a:pt x="22246" y="697715"/>
                    </a:lnTo>
                    <a:cubicBezTo>
                      <a:pt x="20676" y="702508"/>
                      <a:pt x="16206" y="705533"/>
                      <a:pt x="11434" y="705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C90BDAB-DABD-4466-8008-FAE311CF3D6B}"/>
                  </a:ext>
                </a:extLst>
              </p:cNvPr>
              <p:cNvSpPr/>
              <p:nvPr/>
            </p:nvSpPr>
            <p:spPr>
              <a:xfrm>
                <a:off x="2742889" y="1872847"/>
                <a:ext cx="721050" cy="627425"/>
              </a:xfrm>
              <a:custGeom>
                <a:avLst/>
                <a:gdLst>
                  <a:gd name="connsiteX0" fmla="*/ 596415 w 721050"/>
                  <a:gd name="connsiteY0" fmla="*/ 16117 h 627425"/>
                  <a:gd name="connsiteX1" fmla="*/ 548091 w 721050"/>
                  <a:gd name="connsiteY1" fmla="*/ 22241 h 627425"/>
                  <a:gd name="connsiteX2" fmla="*/ 494850 w 721050"/>
                  <a:gd name="connsiteY2" fmla="*/ 252 h 627425"/>
                  <a:gd name="connsiteX3" fmla="*/ 443512 w 721050"/>
                  <a:gd name="connsiteY3" fmla="*/ 543 h 627425"/>
                  <a:gd name="connsiteX4" fmla="*/ 373033 w 721050"/>
                  <a:gd name="connsiteY4" fmla="*/ 11376 h 627425"/>
                  <a:gd name="connsiteX5" fmla="*/ 101776 w 721050"/>
                  <a:gd name="connsiteY5" fmla="*/ 176287 h 627425"/>
                  <a:gd name="connsiteX6" fmla="*/ 13853 w 721050"/>
                  <a:gd name="connsiteY6" fmla="*/ 605437 h 627425"/>
                  <a:gd name="connsiteX7" fmla="*/ 108046 w 721050"/>
                  <a:gd name="connsiteY7" fmla="*/ 586609 h 627425"/>
                  <a:gd name="connsiteX8" fmla="*/ 208081 w 721050"/>
                  <a:gd name="connsiteY8" fmla="*/ 367241 h 627425"/>
                  <a:gd name="connsiteX9" fmla="*/ 337467 w 721050"/>
                  <a:gd name="connsiteY9" fmla="*/ 272902 h 627425"/>
                  <a:gd name="connsiteX10" fmla="*/ 286867 w 721050"/>
                  <a:gd name="connsiteY10" fmla="*/ 433790 h 627425"/>
                  <a:gd name="connsiteX11" fmla="*/ 578678 w 721050"/>
                  <a:gd name="connsiteY11" fmla="*/ 627426 h 627425"/>
                  <a:gd name="connsiteX12" fmla="*/ 719687 w 721050"/>
                  <a:gd name="connsiteY12" fmla="*/ 301275 h 627425"/>
                  <a:gd name="connsiteX13" fmla="*/ 689631 w 721050"/>
                  <a:gd name="connsiteY13" fmla="*/ 79245 h 627425"/>
                  <a:gd name="connsiteX14" fmla="*/ 663598 w 721050"/>
                  <a:gd name="connsiteY14" fmla="*/ 37992 h 627425"/>
                  <a:gd name="connsiteX15" fmla="*/ 596415 w 721050"/>
                  <a:gd name="connsiteY15" fmla="*/ 16117 h 62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1050" h="627425">
                    <a:moveTo>
                      <a:pt x="596415" y="16117"/>
                    </a:moveTo>
                    <a:cubicBezTo>
                      <a:pt x="587463" y="19496"/>
                      <a:pt x="570038" y="24684"/>
                      <a:pt x="548091" y="22241"/>
                    </a:cubicBezTo>
                    <a:cubicBezTo>
                      <a:pt x="520967" y="19215"/>
                      <a:pt x="502461" y="6271"/>
                      <a:pt x="494850" y="252"/>
                    </a:cubicBezTo>
                    <a:cubicBezTo>
                      <a:pt x="494850" y="252"/>
                      <a:pt x="470793" y="-476"/>
                      <a:pt x="443512" y="543"/>
                    </a:cubicBezTo>
                    <a:cubicBezTo>
                      <a:pt x="443512" y="543"/>
                      <a:pt x="408850" y="2872"/>
                      <a:pt x="373033" y="11376"/>
                    </a:cubicBezTo>
                    <a:cubicBezTo>
                      <a:pt x="204838" y="51247"/>
                      <a:pt x="101776" y="176287"/>
                      <a:pt x="101776" y="176287"/>
                    </a:cubicBezTo>
                    <a:cubicBezTo>
                      <a:pt x="-43973" y="353101"/>
                      <a:pt x="7750" y="580454"/>
                      <a:pt x="13853" y="605437"/>
                    </a:cubicBezTo>
                    <a:lnTo>
                      <a:pt x="108046" y="586609"/>
                    </a:lnTo>
                    <a:cubicBezTo>
                      <a:pt x="113161" y="547435"/>
                      <a:pt x="131157" y="452212"/>
                      <a:pt x="208081" y="367241"/>
                    </a:cubicBezTo>
                    <a:cubicBezTo>
                      <a:pt x="254253" y="316266"/>
                      <a:pt x="304375" y="288029"/>
                      <a:pt x="337467" y="272902"/>
                    </a:cubicBezTo>
                    <a:cubicBezTo>
                      <a:pt x="320593" y="326528"/>
                      <a:pt x="303740" y="380164"/>
                      <a:pt x="286867" y="433790"/>
                    </a:cubicBezTo>
                    <a:cubicBezTo>
                      <a:pt x="384147" y="498331"/>
                      <a:pt x="481418" y="562884"/>
                      <a:pt x="578678" y="627426"/>
                    </a:cubicBezTo>
                    <a:cubicBezTo>
                      <a:pt x="615877" y="579685"/>
                      <a:pt x="702241" y="457806"/>
                      <a:pt x="719687" y="301275"/>
                    </a:cubicBezTo>
                    <a:cubicBezTo>
                      <a:pt x="719687" y="301275"/>
                      <a:pt x="730790" y="201623"/>
                      <a:pt x="689631" y="79245"/>
                    </a:cubicBezTo>
                    <a:cubicBezTo>
                      <a:pt x="686262" y="69171"/>
                      <a:pt x="679723" y="52016"/>
                      <a:pt x="663598" y="37992"/>
                    </a:cubicBezTo>
                    <a:cubicBezTo>
                      <a:pt x="641245" y="18560"/>
                      <a:pt x="612904" y="16013"/>
                      <a:pt x="596415" y="1611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3ED4EA6-DD5E-422F-8139-C27DE2ACABAB}"/>
                  </a:ext>
                </a:extLst>
              </p:cNvPr>
              <p:cNvSpPr/>
              <p:nvPr/>
            </p:nvSpPr>
            <p:spPr>
              <a:xfrm>
                <a:off x="1153962" y="2176721"/>
                <a:ext cx="3313318" cy="4085597"/>
              </a:xfrm>
              <a:custGeom>
                <a:avLst/>
                <a:gdLst>
                  <a:gd name="connsiteX0" fmla="*/ 3292983 w 3313318"/>
                  <a:gd name="connsiteY0" fmla="*/ 4085597 h 4085597"/>
                  <a:gd name="connsiteX1" fmla="*/ 20346 w 3313318"/>
                  <a:gd name="connsiteY1" fmla="*/ 4085597 h 4085597"/>
                  <a:gd name="connsiteX2" fmla="*/ 0 w 3313318"/>
                  <a:gd name="connsiteY2" fmla="*/ 4065262 h 4085597"/>
                  <a:gd name="connsiteX3" fmla="*/ 0 w 3313318"/>
                  <a:gd name="connsiteY3" fmla="*/ 20346 h 4085597"/>
                  <a:gd name="connsiteX4" fmla="*/ 20346 w 3313318"/>
                  <a:gd name="connsiteY4" fmla="*/ 0 h 4085597"/>
                  <a:gd name="connsiteX5" fmla="*/ 3292973 w 3313318"/>
                  <a:gd name="connsiteY5" fmla="*/ 0 h 4085597"/>
                  <a:gd name="connsiteX6" fmla="*/ 3313319 w 3313318"/>
                  <a:gd name="connsiteY6" fmla="*/ 20346 h 4085597"/>
                  <a:gd name="connsiteX7" fmla="*/ 3313319 w 3313318"/>
                  <a:gd name="connsiteY7" fmla="*/ 4065272 h 4085597"/>
                  <a:gd name="connsiteX8" fmla="*/ 3292983 w 3313318"/>
                  <a:gd name="connsiteY8" fmla="*/ 4085597 h 40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13318" h="4085597">
                    <a:moveTo>
                      <a:pt x="3292983" y="4085597"/>
                    </a:moveTo>
                    <a:lnTo>
                      <a:pt x="20346" y="4085597"/>
                    </a:lnTo>
                    <a:cubicBezTo>
                      <a:pt x="9107" y="4085597"/>
                      <a:pt x="0" y="4076490"/>
                      <a:pt x="0" y="4065262"/>
                    </a:cubicBezTo>
                    <a:lnTo>
                      <a:pt x="0" y="20346"/>
                    </a:lnTo>
                    <a:cubicBezTo>
                      <a:pt x="0" y="9107"/>
                      <a:pt x="9107" y="0"/>
                      <a:pt x="20346" y="0"/>
                    </a:cubicBezTo>
                    <a:lnTo>
                      <a:pt x="3292973" y="0"/>
                    </a:lnTo>
                    <a:cubicBezTo>
                      <a:pt x="3304222" y="0"/>
                      <a:pt x="3313319" y="9107"/>
                      <a:pt x="3313319" y="20346"/>
                    </a:cubicBezTo>
                    <a:lnTo>
                      <a:pt x="3313319" y="4065272"/>
                    </a:lnTo>
                    <a:cubicBezTo>
                      <a:pt x="3313330" y="4076490"/>
                      <a:pt x="3304233" y="4085597"/>
                      <a:pt x="3292983" y="408559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18A86C-F550-40FF-A630-6BEA11D041EB}"/>
                  </a:ext>
                </a:extLst>
              </p:cNvPr>
              <p:cNvSpPr/>
              <p:nvPr/>
            </p:nvSpPr>
            <p:spPr>
              <a:xfrm>
                <a:off x="1222850" y="2261661"/>
                <a:ext cx="3175564" cy="3915717"/>
              </a:xfrm>
              <a:custGeom>
                <a:avLst/>
                <a:gdLst>
                  <a:gd name="connsiteX0" fmla="*/ 3155218 w 3175564"/>
                  <a:gd name="connsiteY0" fmla="*/ 3915717 h 3915717"/>
                  <a:gd name="connsiteX1" fmla="*/ 20336 w 3175564"/>
                  <a:gd name="connsiteY1" fmla="*/ 3915717 h 3915717"/>
                  <a:gd name="connsiteX2" fmla="*/ 0 w 3175564"/>
                  <a:gd name="connsiteY2" fmla="*/ 3895382 h 3915717"/>
                  <a:gd name="connsiteX3" fmla="*/ 0 w 3175564"/>
                  <a:gd name="connsiteY3" fmla="*/ 20346 h 3915717"/>
                  <a:gd name="connsiteX4" fmla="*/ 20336 w 3175564"/>
                  <a:gd name="connsiteY4" fmla="*/ 0 h 3915717"/>
                  <a:gd name="connsiteX5" fmla="*/ 3155218 w 3175564"/>
                  <a:gd name="connsiteY5" fmla="*/ 0 h 3915717"/>
                  <a:gd name="connsiteX6" fmla="*/ 3175564 w 3175564"/>
                  <a:gd name="connsiteY6" fmla="*/ 20346 h 3915717"/>
                  <a:gd name="connsiteX7" fmla="*/ 3175564 w 3175564"/>
                  <a:gd name="connsiteY7" fmla="*/ 3895371 h 3915717"/>
                  <a:gd name="connsiteX8" fmla="*/ 3155218 w 3175564"/>
                  <a:gd name="connsiteY8" fmla="*/ 3915717 h 391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564" h="3915717">
                    <a:moveTo>
                      <a:pt x="3155218" y="3915717"/>
                    </a:moveTo>
                    <a:lnTo>
                      <a:pt x="20336" y="3915717"/>
                    </a:lnTo>
                    <a:cubicBezTo>
                      <a:pt x="9107" y="3915717"/>
                      <a:pt x="0" y="3906610"/>
                      <a:pt x="0" y="3895382"/>
                    </a:cubicBezTo>
                    <a:lnTo>
                      <a:pt x="0" y="20346"/>
                    </a:lnTo>
                    <a:cubicBezTo>
                      <a:pt x="0" y="9107"/>
                      <a:pt x="9107" y="0"/>
                      <a:pt x="20336" y="0"/>
                    </a:cubicBezTo>
                    <a:lnTo>
                      <a:pt x="3155218" y="0"/>
                    </a:lnTo>
                    <a:cubicBezTo>
                      <a:pt x="3166446" y="0"/>
                      <a:pt x="3175564" y="9107"/>
                      <a:pt x="3175564" y="20346"/>
                    </a:cubicBezTo>
                    <a:lnTo>
                      <a:pt x="3175564" y="3895371"/>
                    </a:lnTo>
                    <a:cubicBezTo>
                      <a:pt x="3175564" y="3906610"/>
                      <a:pt x="3166446" y="3915717"/>
                      <a:pt x="3155218" y="3915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4E00AD3-3ABA-45EE-9403-CFD4874F2A79}"/>
                  </a:ext>
                </a:extLst>
              </p:cNvPr>
              <p:cNvSpPr/>
              <p:nvPr/>
            </p:nvSpPr>
            <p:spPr>
              <a:xfrm>
                <a:off x="1362611" y="2509942"/>
                <a:ext cx="2896041" cy="644588"/>
              </a:xfrm>
              <a:custGeom>
                <a:avLst/>
                <a:gdLst>
                  <a:gd name="connsiteX0" fmla="*/ 2880322 w 2896041"/>
                  <a:gd name="connsiteY0" fmla="*/ 644588 h 644588"/>
                  <a:gd name="connsiteX1" fmla="*/ 15709 w 2896041"/>
                  <a:gd name="connsiteY1" fmla="*/ 644588 h 644588"/>
                  <a:gd name="connsiteX2" fmla="*/ 0 w 2896041"/>
                  <a:gd name="connsiteY2" fmla="*/ 628889 h 644588"/>
                  <a:gd name="connsiteX3" fmla="*/ 0 w 2896041"/>
                  <a:gd name="connsiteY3" fmla="*/ 15699 h 644588"/>
                  <a:gd name="connsiteX4" fmla="*/ 15709 w 2896041"/>
                  <a:gd name="connsiteY4" fmla="*/ 0 h 644588"/>
                  <a:gd name="connsiteX5" fmla="*/ 2880322 w 2896041"/>
                  <a:gd name="connsiteY5" fmla="*/ 0 h 644588"/>
                  <a:gd name="connsiteX6" fmla="*/ 2896042 w 2896041"/>
                  <a:gd name="connsiteY6" fmla="*/ 15699 h 644588"/>
                  <a:gd name="connsiteX7" fmla="*/ 2896042 w 2896041"/>
                  <a:gd name="connsiteY7" fmla="*/ 628889 h 644588"/>
                  <a:gd name="connsiteX8" fmla="*/ 2880322 w 2896041"/>
                  <a:gd name="connsiteY8" fmla="*/ 644588 h 64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6041" h="644588">
                    <a:moveTo>
                      <a:pt x="2880322" y="644588"/>
                    </a:moveTo>
                    <a:lnTo>
                      <a:pt x="15709" y="644588"/>
                    </a:lnTo>
                    <a:cubicBezTo>
                      <a:pt x="7039" y="644588"/>
                      <a:pt x="0" y="637560"/>
                      <a:pt x="0" y="628889"/>
                    </a:cubicBezTo>
                    <a:lnTo>
                      <a:pt x="0" y="15699"/>
                    </a:lnTo>
                    <a:cubicBezTo>
                      <a:pt x="0" y="7028"/>
                      <a:pt x="7028" y="0"/>
                      <a:pt x="15709" y="0"/>
                    </a:cubicBezTo>
                    <a:lnTo>
                      <a:pt x="2880322" y="0"/>
                    </a:lnTo>
                    <a:cubicBezTo>
                      <a:pt x="2889014" y="0"/>
                      <a:pt x="2896042" y="7028"/>
                      <a:pt x="2896042" y="15699"/>
                    </a:cubicBezTo>
                    <a:lnTo>
                      <a:pt x="2896042" y="628889"/>
                    </a:lnTo>
                    <a:cubicBezTo>
                      <a:pt x="2896031" y="637550"/>
                      <a:pt x="2889014" y="644588"/>
                      <a:pt x="2880322" y="64458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17BEF0-5FBB-4015-900C-89EBD9E7D3FB}"/>
                  </a:ext>
                </a:extLst>
              </p:cNvPr>
              <p:cNvSpPr/>
              <p:nvPr/>
            </p:nvSpPr>
            <p:spPr>
              <a:xfrm>
                <a:off x="1328354" y="3464753"/>
                <a:ext cx="685072" cy="485769"/>
              </a:xfrm>
              <a:custGeom>
                <a:avLst/>
                <a:gdLst>
                  <a:gd name="connsiteX0" fmla="*/ 581731 w 685072"/>
                  <a:gd name="connsiteY0" fmla="*/ 0 h 485769"/>
                  <a:gd name="connsiteX1" fmla="*/ 103342 w 685072"/>
                  <a:gd name="connsiteY1" fmla="*/ 0 h 485769"/>
                  <a:gd name="connsiteX2" fmla="*/ 0 w 685072"/>
                  <a:gd name="connsiteY2" fmla="*/ 103342 h 485769"/>
                  <a:gd name="connsiteX3" fmla="*/ 0 w 685072"/>
                  <a:gd name="connsiteY3" fmla="*/ 382428 h 485769"/>
                  <a:gd name="connsiteX4" fmla="*/ 103342 w 685072"/>
                  <a:gd name="connsiteY4" fmla="*/ 485770 h 485769"/>
                  <a:gd name="connsiteX5" fmla="*/ 581731 w 685072"/>
                  <a:gd name="connsiteY5" fmla="*/ 485770 h 485769"/>
                  <a:gd name="connsiteX6" fmla="*/ 685073 w 685072"/>
                  <a:gd name="connsiteY6" fmla="*/ 382428 h 485769"/>
                  <a:gd name="connsiteX7" fmla="*/ 685073 w 685072"/>
                  <a:gd name="connsiteY7" fmla="*/ 103353 h 485769"/>
                  <a:gd name="connsiteX8" fmla="*/ 581731 w 685072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485769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65" y="485770"/>
                      <a:pt x="103342" y="485770"/>
                    </a:cubicBezTo>
                    <a:lnTo>
                      <a:pt x="581731" y="485770"/>
                    </a:lnTo>
                    <a:cubicBezTo>
                      <a:pt x="638797" y="485770"/>
                      <a:pt x="685073" y="439495"/>
                      <a:pt x="685073" y="382428"/>
                    </a:cubicBezTo>
                    <a:lnTo>
                      <a:pt x="685073" y="103353"/>
                    </a:lnTo>
                    <a:cubicBezTo>
                      <a:pt x="685083" y="4627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A629A4-D232-4BE0-98CE-9E4D5588CD64}"/>
                  </a:ext>
                </a:extLst>
              </p:cNvPr>
              <p:cNvSpPr/>
              <p:nvPr/>
            </p:nvSpPr>
            <p:spPr>
              <a:xfrm>
                <a:off x="1328365" y="5455970"/>
                <a:ext cx="685072" cy="504472"/>
              </a:xfrm>
              <a:custGeom>
                <a:avLst/>
                <a:gdLst>
                  <a:gd name="connsiteX0" fmla="*/ 103342 w 685072"/>
                  <a:gd name="connsiteY0" fmla="*/ 504473 h 504472"/>
                  <a:gd name="connsiteX1" fmla="*/ 581730 w 685072"/>
                  <a:gd name="connsiteY1" fmla="*/ 504473 h 504472"/>
                  <a:gd name="connsiteX2" fmla="*/ 685073 w 685072"/>
                  <a:gd name="connsiteY2" fmla="*/ 401121 h 504472"/>
                  <a:gd name="connsiteX3" fmla="*/ 685073 w 685072"/>
                  <a:gd name="connsiteY3" fmla="*/ 103352 h 504472"/>
                  <a:gd name="connsiteX4" fmla="*/ 581730 w 685072"/>
                  <a:gd name="connsiteY4" fmla="*/ 0 h 504472"/>
                  <a:gd name="connsiteX5" fmla="*/ 103342 w 685072"/>
                  <a:gd name="connsiteY5" fmla="*/ 0 h 504472"/>
                  <a:gd name="connsiteX6" fmla="*/ 0 w 685072"/>
                  <a:gd name="connsiteY6" fmla="*/ 103352 h 504472"/>
                  <a:gd name="connsiteX7" fmla="*/ 0 w 685072"/>
                  <a:gd name="connsiteY7" fmla="*/ 401121 h 504472"/>
                  <a:gd name="connsiteX8" fmla="*/ 103342 w 685072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4472">
                    <a:moveTo>
                      <a:pt x="103342" y="504473"/>
                    </a:moveTo>
                    <a:lnTo>
                      <a:pt x="581730" y="504473"/>
                    </a:lnTo>
                    <a:cubicBezTo>
                      <a:pt x="638797" y="504473"/>
                      <a:pt x="685073" y="458198"/>
                      <a:pt x="685073" y="401121"/>
                    </a:cubicBezTo>
                    <a:lnTo>
                      <a:pt x="685073" y="103352"/>
                    </a:lnTo>
                    <a:cubicBezTo>
                      <a:pt x="685073" y="46275"/>
                      <a:pt x="638797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-10" y="458198"/>
                      <a:pt x="46265" y="504473"/>
                      <a:pt x="103342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4BD1C9D-715E-4C98-B6E7-0348946C2236}"/>
                  </a:ext>
                </a:extLst>
              </p:cNvPr>
              <p:cNvSpPr/>
              <p:nvPr/>
            </p:nvSpPr>
            <p:spPr>
              <a:xfrm>
                <a:off x="1328354" y="4107137"/>
                <a:ext cx="685072" cy="520037"/>
              </a:xfrm>
              <a:custGeom>
                <a:avLst/>
                <a:gdLst>
                  <a:gd name="connsiteX0" fmla="*/ 581731 w 685072"/>
                  <a:gd name="connsiteY0" fmla="*/ 0 h 520037"/>
                  <a:gd name="connsiteX1" fmla="*/ 103342 w 685072"/>
                  <a:gd name="connsiteY1" fmla="*/ 0 h 520037"/>
                  <a:gd name="connsiteX2" fmla="*/ 0 w 685072"/>
                  <a:gd name="connsiteY2" fmla="*/ 103342 h 520037"/>
                  <a:gd name="connsiteX3" fmla="*/ 0 w 685072"/>
                  <a:gd name="connsiteY3" fmla="*/ 416695 h 520037"/>
                  <a:gd name="connsiteX4" fmla="*/ 103342 w 685072"/>
                  <a:gd name="connsiteY4" fmla="*/ 520037 h 520037"/>
                  <a:gd name="connsiteX5" fmla="*/ 581731 w 685072"/>
                  <a:gd name="connsiteY5" fmla="*/ 520037 h 520037"/>
                  <a:gd name="connsiteX6" fmla="*/ 685073 w 685072"/>
                  <a:gd name="connsiteY6" fmla="*/ 416695 h 520037"/>
                  <a:gd name="connsiteX7" fmla="*/ 685073 w 685072"/>
                  <a:gd name="connsiteY7" fmla="*/ 103342 h 520037"/>
                  <a:gd name="connsiteX8" fmla="*/ 581731 w 685072"/>
                  <a:gd name="connsiteY8" fmla="*/ 0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20037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65" y="520037"/>
                      <a:pt x="103342" y="520037"/>
                    </a:cubicBezTo>
                    <a:lnTo>
                      <a:pt x="581731" y="520037"/>
                    </a:lnTo>
                    <a:cubicBezTo>
                      <a:pt x="638797" y="520037"/>
                      <a:pt x="685073" y="473762"/>
                      <a:pt x="685073" y="416695"/>
                    </a:cubicBezTo>
                    <a:lnTo>
                      <a:pt x="685073" y="103342"/>
                    </a:lnTo>
                    <a:cubicBezTo>
                      <a:pt x="685083" y="4626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A4C4412-4D55-4147-95BF-8761C3B3BA24}"/>
                  </a:ext>
                </a:extLst>
              </p:cNvPr>
              <p:cNvSpPr/>
              <p:nvPr/>
            </p:nvSpPr>
            <p:spPr>
              <a:xfrm>
                <a:off x="1328354" y="4786128"/>
                <a:ext cx="685072" cy="501354"/>
              </a:xfrm>
              <a:custGeom>
                <a:avLst/>
                <a:gdLst>
                  <a:gd name="connsiteX0" fmla="*/ 581731 w 685072"/>
                  <a:gd name="connsiteY0" fmla="*/ 0 h 501354"/>
                  <a:gd name="connsiteX1" fmla="*/ 103342 w 685072"/>
                  <a:gd name="connsiteY1" fmla="*/ 0 h 501354"/>
                  <a:gd name="connsiteX2" fmla="*/ 0 w 685072"/>
                  <a:gd name="connsiteY2" fmla="*/ 103342 h 501354"/>
                  <a:gd name="connsiteX3" fmla="*/ 0 w 685072"/>
                  <a:gd name="connsiteY3" fmla="*/ 398002 h 501354"/>
                  <a:gd name="connsiteX4" fmla="*/ 103342 w 685072"/>
                  <a:gd name="connsiteY4" fmla="*/ 501354 h 501354"/>
                  <a:gd name="connsiteX5" fmla="*/ 581731 w 685072"/>
                  <a:gd name="connsiteY5" fmla="*/ 501354 h 501354"/>
                  <a:gd name="connsiteX6" fmla="*/ 685073 w 685072"/>
                  <a:gd name="connsiteY6" fmla="*/ 398002 h 501354"/>
                  <a:gd name="connsiteX7" fmla="*/ 685073 w 685072"/>
                  <a:gd name="connsiteY7" fmla="*/ 103342 h 501354"/>
                  <a:gd name="connsiteX8" fmla="*/ 581731 w 685072"/>
                  <a:gd name="connsiteY8" fmla="*/ 0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1354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398002"/>
                    </a:lnTo>
                    <a:cubicBezTo>
                      <a:pt x="0" y="455079"/>
                      <a:pt x="46265" y="501354"/>
                      <a:pt x="103342" y="501354"/>
                    </a:cubicBezTo>
                    <a:lnTo>
                      <a:pt x="581731" y="501354"/>
                    </a:lnTo>
                    <a:cubicBezTo>
                      <a:pt x="638797" y="501354"/>
                      <a:pt x="685073" y="455079"/>
                      <a:pt x="685073" y="398002"/>
                    </a:cubicBezTo>
                    <a:lnTo>
                      <a:pt x="685073" y="103342"/>
                    </a:lnTo>
                    <a:cubicBezTo>
                      <a:pt x="685083" y="4626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F3C0E41-721D-4DEF-8728-112D8F37B1E0}"/>
                  </a:ext>
                </a:extLst>
              </p:cNvPr>
              <p:cNvSpPr/>
              <p:nvPr/>
            </p:nvSpPr>
            <p:spPr>
              <a:xfrm>
                <a:off x="2081951" y="4107137"/>
                <a:ext cx="685072" cy="520037"/>
              </a:xfrm>
              <a:custGeom>
                <a:avLst/>
                <a:gdLst>
                  <a:gd name="connsiteX0" fmla="*/ 685073 w 685072"/>
                  <a:gd name="connsiteY0" fmla="*/ 416695 h 520037"/>
                  <a:gd name="connsiteX1" fmla="*/ 685073 w 685072"/>
                  <a:gd name="connsiteY1" fmla="*/ 103342 h 520037"/>
                  <a:gd name="connsiteX2" fmla="*/ 581730 w 685072"/>
                  <a:gd name="connsiteY2" fmla="*/ 0 h 520037"/>
                  <a:gd name="connsiteX3" fmla="*/ 103342 w 685072"/>
                  <a:gd name="connsiteY3" fmla="*/ 0 h 520037"/>
                  <a:gd name="connsiteX4" fmla="*/ 0 w 685072"/>
                  <a:gd name="connsiteY4" fmla="*/ 103342 h 520037"/>
                  <a:gd name="connsiteX5" fmla="*/ 0 w 685072"/>
                  <a:gd name="connsiteY5" fmla="*/ 416695 h 520037"/>
                  <a:gd name="connsiteX6" fmla="*/ 103342 w 685072"/>
                  <a:gd name="connsiteY6" fmla="*/ 520037 h 520037"/>
                  <a:gd name="connsiteX7" fmla="*/ 581730 w 685072"/>
                  <a:gd name="connsiteY7" fmla="*/ 520037 h 520037"/>
                  <a:gd name="connsiteX8" fmla="*/ 685073 w 685072"/>
                  <a:gd name="connsiteY8" fmla="*/ 416695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20037">
                    <a:moveTo>
                      <a:pt x="685073" y="416695"/>
                    </a:moveTo>
                    <a:lnTo>
                      <a:pt x="685073" y="103342"/>
                    </a:lnTo>
                    <a:cubicBezTo>
                      <a:pt x="685073" y="4626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65" y="520037"/>
                      <a:pt x="103342" y="520037"/>
                    </a:cubicBezTo>
                    <a:lnTo>
                      <a:pt x="581730" y="520037"/>
                    </a:lnTo>
                    <a:cubicBezTo>
                      <a:pt x="638808" y="520037"/>
                      <a:pt x="685073" y="473762"/>
                      <a:pt x="685073" y="416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21C6690-0C49-4D3F-A349-E09E9A8B044C}"/>
                  </a:ext>
                </a:extLst>
              </p:cNvPr>
              <p:cNvSpPr/>
              <p:nvPr/>
            </p:nvSpPr>
            <p:spPr>
              <a:xfrm>
                <a:off x="2081951" y="5455970"/>
                <a:ext cx="685072" cy="504472"/>
              </a:xfrm>
              <a:custGeom>
                <a:avLst/>
                <a:gdLst>
                  <a:gd name="connsiteX0" fmla="*/ 103342 w 685072"/>
                  <a:gd name="connsiteY0" fmla="*/ 504473 h 504472"/>
                  <a:gd name="connsiteX1" fmla="*/ 581730 w 685072"/>
                  <a:gd name="connsiteY1" fmla="*/ 504473 h 504472"/>
                  <a:gd name="connsiteX2" fmla="*/ 685073 w 685072"/>
                  <a:gd name="connsiteY2" fmla="*/ 401121 h 504472"/>
                  <a:gd name="connsiteX3" fmla="*/ 685073 w 685072"/>
                  <a:gd name="connsiteY3" fmla="*/ 103352 h 504472"/>
                  <a:gd name="connsiteX4" fmla="*/ 581730 w 685072"/>
                  <a:gd name="connsiteY4" fmla="*/ 0 h 504472"/>
                  <a:gd name="connsiteX5" fmla="*/ 103342 w 685072"/>
                  <a:gd name="connsiteY5" fmla="*/ 0 h 504472"/>
                  <a:gd name="connsiteX6" fmla="*/ 0 w 685072"/>
                  <a:gd name="connsiteY6" fmla="*/ 103352 h 504472"/>
                  <a:gd name="connsiteX7" fmla="*/ 0 w 685072"/>
                  <a:gd name="connsiteY7" fmla="*/ 401121 h 504472"/>
                  <a:gd name="connsiteX8" fmla="*/ 103342 w 685072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4472">
                    <a:moveTo>
                      <a:pt x="103342" y="504473"/>
                    </a:moveTo>
                    <a:lnTo>
                      <a:pt x="581730" y="504473"/>
                    </a:lnTo>
                    <a:cubicBezTo>
                      <a:pt x="638808" y="504473"/>
                      <a:pt x="685073" y="458198"/>
                      <a:pt x="685073" y="401121"/>
                    </a:cubicBezTo>
                    <a:lnTo>
                      <a:pt x="685073" y="103352"/>
                    </a:lnTo>
                    <a:cubicBezTo>
                      <a:pt x="685073" y="4627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65" y="504473"/>
                      <a:pt x="103342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44AF73-D254-48E5-A867-6F884A8CC9E3}"/>
                  </a:ext>
                </a:extLst>
              </p:cNvPr>
              <p:cNvSpPr/>
              <p:nvPr/>
            </p:nvSpPr>
            <p:spPr>
              <a:xfrm>
                <a:off x="2081951" y="4786138"/>
                <a:ext cx="685072" cy="501354"/>
              </a:xfrm>
              <a:custGeom>
                <a:avLst/>
                <a:gdLst>
                  <a:gd name="connsiteX0" fmla="*/ 0 w 685072"/>
                  <a:gd name="connsiteY0" fmla="*/ 103342 h 501354"/>
                  <a:gd name="connsiteX1" fmla="*/ 0 w 685072"/>
                  <a:gd name="connsiteY1" fmla="*/ 398002 h 501354"/>
                  <a:gd name="connsiteX2" fmla="*/ 103342 w 685072"/>
                  <a:gd name="connsiteY2" fmla="*/ 501355 h 501354"/>
                  <a:gd name="connsiteX3" fmla="*/ 581730 w 685072"/>
                  <a:gd name="connsiteY3" fmla="*/ 501355 h 501354"/>
                  <a:gd name="connsiteX4" fmla="*/ 685073 w 685072"/>
                  <a:gd name="connsiteY4" fmla="*/ 398002 h 501354"/>
                  <a:gd name="connsiteX5" fmla="*/ 685073 w 685072"/>
                  <a:gd name="connsiteY5" fmla="*/ 103342 h 501354"/>
                  <a:gd name="connsiteX6" fmla="*/ 581730 w 685072"/>
                  <a:gd name="connsiteY6" fmla="*/ 0 h 501354"/>
                  <a:gd name="connsiteX7" fmla="*/ 103342 w 685072"/>
                  <a:gd name="connsiteY7" fmla="*/ 0 h 501354"/>
                  <a:gd name="connsiteX8" fmla="*/ 0 w 685072"/>
                  <a:gd name="connsiteY8" fmla="*/ 103342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1354">
                    <a:moveTo>
                      <a:pt x="0" y="103342"/>
                    </a:moveTo>
                    <a:lnTo>
                      <a:pt x="0" y="398002"/>
                    </a:lnTo>
                    <a:cubicBezTo>
                      <a:pt x="0" y="455080"/>
                      <a:pt x="46265" y="501355"/>
                      <a:pt x="103342" y="501355"/>
                    </a:cubicBezTo>
                    <a:lnTo>
                      <a:pt x="581730" y="501355"/>
                    </a:lnTo>
                    <a:cubicBezTo>
                      <a:pt x="638808" y="501355"/>
                      <a:pt x="685073" y="455080"/>
                      <a:pt x="685073" y="398002"/>
                    </a:cubicBezTo>
                    <a:lnTo>
                      <a:pt x="685073" y="103342"/>
                    </a:lnTo>
                    <a:cubicBezTo>
                      <a:pt x="685073" y="4626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-10"/>
                      <a:pt x="0" y="4625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0D0ECA9-9397-4C86-8CE7-E89EB89AA9F6}"/>
                  </a:ext>
                </a:extLst>
              </p:cNvPr>
              <p:cNvSpPr/>
              <p:nvPr/>
            </p:nvSpPr>
            <p:spPr>
              <a:xfrm>
                <a:off x="2835537" y="5455970"/>
                <a:ext cx="685093" cy="504472"/>
              </a:xfrm>
              <a:custGeom>
                <a:avLst/>
                <a:gdLst>
                  <a:gd name="connsiteX0" fmla="*/ 103353 w 685093"/>
                  <a:gd name="connsiteY0" fmla="*/ 504473 h 504472"/>
                  <a:gd name="connsiteX1" fmla="*/ 581741 w 685093"/>
                  <a:gd name="connsiteY1" fmla="*/ 504473 h 504472"/>
                  <a:gd name="connsiteX2" fmla="*/ 685093 w 685093"/>
                  <a:gd name="connsiteY2" fmla="*/ 401121 h 504472"/>
                  <a:gd name="connsiteX3" fmla="*/ 685093 w 685093"/>
                  <a:gd name="connsiteY3" fmla="*/ 103352 h 504472"/>
                  <a:gd name="connsiteX4" fmla="*/ 581741 w 685093"/>
                  <a:gd name="connsiteY4" fmla="*/ 0 h 504472"/>
                  <a:gd name="connsiteX5" fmla="*/ 103353 w 685093"/>
                  <a:gd name="connsiteY5" fmla="*/ 0 h 504472"/>
                  <a:gd name="connsiteX6" fmla="*/ 0 w 685093"/>
                  <a:gd name="connsiteY6" fmla="*/ 103352 h 504472"/>
                  <a:gd name="connsiteX7" fmla="*/ 0 w 685093"/>
                  <a:gd name="connsiteY7" fmla="*/ 401121 h 504472"/>
                  <a:gd name="connsiteX8" fmla="*/ 103353 w 685093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04472">
                    <a:moveTo>
                      <a:pt x="103353" y="504473"/>
                    </a:moveTo>
                    <a:lnTo>
                      <a:pt x="581741" y="504473"/>
                    </a:lnTo>
                    <a:cubicBezTo>
                      <a:pt x="638818" y="504473"/>
                      <a:pt x="685093" y="458198"/>
                      <a:pt x="685093" y="401121"/>
                    </a:cubicBezTo>
                    <a:lnTo>
                      <a:pt x="685093" y="103352"/>
                    </a:lnTo>
                    <a:cubicBezTo>
                      <a:pt x="685093" y="4627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75" y="504473"/>
                      <a:pt x="103353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FB31091-9802-42C9-8077-FB8A4EC464A5}"/>
                  </a:ext>
                </a:extLst>
              </p:cNvPr>
              <p:cNvSpPr/>
              <p:nvPr/>
            </p:nvSpPr>
            <p:spPr>
              <a:xfrm>
                <a:off x="2835537" y="4786138"/>
                <a:ext cx="685093" cy="501354"/>
              </a:xfrm>
              <a:custGeom>
                <a:avLst/>
                <a:gdLst>
                  <a:gd name="connsiteX0" fmla="*/ 0 w 685093"/>
                  <a:gd name="connsiteY0" fmla="*/ 103342 h 501354"/>
                  <a:gd name="connsiteX1" fmla="*/ 0 w 685093"/>
                  <a:gd name="connsiteY1" fmla="*/ 398002 h 501354"/>
                  <a:gd name="connsiteX2" fmla="*/ 103353 w 685093"/>
                  <a:gd name="connsiteY2" fmla="*/ 501355 h 501354"/>
                  <a:gd name="connsiteX3" fmla="*/ 581741 w 685093"/>
                  <a:gd name="connsiteY3" fmla="*/ 501355 h 501354"/>
                  <a:gd name="connsiteX4" fmla="*/ 685093 w 685093"/>
                  <a:gd name="connsiteY4" fmla="*/ 398002 h 501354"/>
                  <a:gd name="connsiteX5" fmla="*/ 685093 w 685093"/>
                  <a:gd name="connsiteY5" fmla="*/ 103342 h 501354"/>
                  <a:gd name="connsiteX6" fmla="*/ 581741 w 685093"/>
                  <a:gd name="connsiteY6" fmla="*/ 0 h 501354"/>
                  <a:gd name="connsiteX7" fmla="*/ 103353 w 685093"/>
                  <a:gd name="connsiteY7" fmla="*/ 0 h 501354"/>
                  <a:gd name="connsiteX8" fmla="*/ 0 w 685093"/>
                  <a:gd name="connsiteY8" fmla="*/ 103342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01354">
                    <a:moveTo>
                      <a:pt x="0" y="103342"/>
                    </a:moveTo>
                    <a:lnTo>
                      <a:pt x="0" y="398002"/>
                    </a:lnTo>
                    <a:cubicBezTo>
                      <a:pt x="0" y="455080"/>
                      <a:pt x="46275" y="501355"/>
                      <a:pt x="103353" y="501355"/>
                    </a:cubicBezTo>
                    <a:lnTo>
                      <a:pt x="581741" y="501355"/>
                    </a:lnTo>
                    <a:cubicBezTo>
                      <a:pt x="638818" y="501355"/>
                      <a:pt x="685093" y="455080"/>
                      <a:pt x="685093" y="398002"/>
                    </a:cubicBezTo>
                    <a:lnTo>
                      <a:pt x="685093" y="103342"/>
                    </a:lnTo>
                    <a:cubicBezTo>
                      <a:pt x="685093" y="4626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-10"/>
                      <a:pt x="0" y="4625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4F6FAE-44CB-4807-B9B1-0E290472D10A}"/>
                  </a:ext>
                </a:extLst>
              </p:cNvPr>
              <p:cNvSpPr/>
              <p:nvPr/>
            </p:nvSpPr>
            <p:spPr>
              <a:xfrm>
                <a:off x="2835537" y="3464753"/>
                <a:ext cx="685093" cy="485769"/>
              </a:xfrm>
              <a:custGeom>
                <a:avLst/>
                <a:gdLst>
                  <a:gd name="connsiteX0" fmla="*/ 581741 w 685093"/>
                  <a:gd name="connsiteY0" fmla="*/ 0 h 485769"/>
                  <a:gd name="connsiteX1" fmla="*/ 103353 w 685093"/>
                  <a:gd name="connsiteY1" fmla="*/ 0 h 485769"/>
                  <a:gd name="connsiteX2" fmla="*/ 0 w 685093"/>
                  <a:gd name="connsiteY2" fmla="*/ 103342 h 485769"/>
                  <a:gd name="connsiteX3" fmla="*/ 0 w 685093"/>
                  <a:gd name="connsiteY3" fmla="*/ 382428 h 485769"/>
                  <a:gd name="connsiteX4" fmla="*/ 103353 w 685093"/>
                  <a:gd name="connsiteY4" fmla="*/ 485770 h 485769"/>
                  <a:gd name="connsiteX5" fmla="*/ 581741 w 685093"/>
                  <a:gd name="connsiteY5" fmla="*/ 485770 h 485769"/>
                  <a:gd name="connsiteX6" fmla="*/ 685093 w 685093"/>
                  <a:gd name="connsiteY6" fmla="*/ 382428 h 485769"/>
                  <a:gd name="connsiteX7" fmla="*/ 685093 w 685093"/>
                  <a:gd name="connsiteY7" fmla="*/ 103353 h 485769"/>
                  <a:gd name="connsiteX8" fmla="*/ 581741 w 685093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485769">
                    <a:moveTo>
                      <a:pt x="581741" y="0"/>
                    </a:moveTo>
                    <a:lnTo>
                      <a:pt x="103353" y="0"/>
                    </a:lnTo>
                    <a:cubicBezTo>
                      <a:pt x="46275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75" y="485770"/>
                      <a:pt x="103353" y="485770"/>
                    </a:cubicBezTo>
                    <a:lnTo>
                      <a:pt x="581741" y="485770"/>
                    </a:lnTo>
                    <a:cubicBezTo>
                      <a:pt x="638818" y="485770"/>
                      <a:pt x="685093" y="439495"/>
                      <a:pt x="685093" y="382428"/>
                    </a:cubicBezTo>
                    <a:lnTo>
                      <a:pt x="685093" y="103353"/>
                    </a:lnTo>
                    <a:cubicBezTo>
                      <a:pt x="685093" y="46275"/>
                      <a:pt x="638818" y="0"/>
                      <a:pt x="58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EBC9C3F-870F-4C53-A4E0-6AB9216FAE84}"/>
                  </a:ext>
                </a:extLst>
              </p:cNvPr>
              <p:cNvSpPr/>
              <p:nvPr/>
            </p:nvSpPr>
            <p:spPr>
              <a:xfrm>
                <a:off x="2835537" y="4107137"/>
                <a:ext cx="685093" cy="520037"/>
              </a:xfrm>
              <a:custGeom>
                <a:avLst/>
                <a:gdLst>
                  <a:gd name="connsiteX0" fmla="*/ 685093 w 685093"/>
                  <a:gd name="connsiteY0" fmla="*/ 416695 h 520037"/>
                  <a:gd name="connsiteX1" fmla="*/ 685093 w 685093"/>
                  <a:gd name="connsiteY1" fmla="*/ 103342 h 520037"/>
                  <a:gd name="connsiteX2" fmla="*/ 581741 w 685093"/>
                  <a:gd name="connsiteY2" fmla="*/ 0 h 520037"/>
                  <a:gd name="connsiteX3" fmla="*/ 103353 w 685093"/>
                  <a:gd name="connsiteY3" fmla="*/ 0 h 520037"/>
                  <a:gd name="connsiteX4" fmla="*/ 0 w 685093"/>
                  <a:gd name="connsiteY4" fmla="*/ 103342 h 520037"/>
                  <a:gd name="connsiteX5" fmla="*/ 0 w 685093"/>
                  <a:gd name="connsiteY5" fmla="*/ 416695 h 520037"/>
                  <a:gd name="connsiteX6" fmla="*/ 103353 w 685093"/>
                  <a:gd name="connsiteY6" fmla="*/ 520037 h 520037"/>
                  <a:gd name="connsiteX7" fmla="*/ 581741 w 685093"/>
                  <a:gd name="connsiteY7" fmla="*/ 520037 h 520037"/>
                  <a:gd name="connsiteX8" fmla="*/ 685093 w 685093"/>
                  <a:gd name="connsiteY8" fmla="*/ 416695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20037">
                    <a:moveTo>
                      <a:pt x="685093" y="416695"/>
                    </a:moveTo>
                    <a:lnTo>
                      <a:pt x="685093" y="103342"/>
                    </a:lnTo>
                    <a:cubicBezTo>
                      <a:pt x="685093" y="4626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75" y="520037"/>
                      <a:pt x="103353" y="520037"/>
                    </a:cubicBezTo>
                    <a:lnTo>
                      <a:pt x="581741" y="520037"/>
                    </a:lnTo>
                    <a:cubicBezTo>
                      <a:pt x="638818" y="520037"/>
                      <a:pt x="685093" y="473762"/>
                      <a:pt x="685093" y="416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9F92AEC-3C17-4A4E-BDC1-740F66175E28}"/>
                  </a:ext>
                </a:extLst>
              </p:cNvPr>
              <p:cNvSpPr/>
              <p:nvPr/>
            </p:nvSpPr>
            <p:spPr>
              <a:xfrm>
                <a:off x="3589144" y="5455970"/>
                <a:ext cx="685051" cy="504472"/>
              </a:xfrm>
              <a:custGeom>
                <a:avLst/>
                <a:gdLst>
                  <a:gd name="connsiteX0" fmla="*/ 103332 w 685051"/>
                  <a:gd name="connsiteY0" fmla="*/ 504473 h 504472"/>
                  <a:gd name="connsiteX1" fmla="*/ 581720 w 685051"/>
                  <a:gd name="connsiteY1" fmla="*/ 504473 h 504472"/>
                  <a:gd name="connsiteX2" fmla="*/ 685052 w 685051"/>
                  <a:gd name="connsiteY2" fmla="*/ 401121 h 504472"/>
                  <a:gd name="connsiteX3" fmla="*/ 685052 w 685051"/>
                  <a:gd name="connsiteY3" fmla="*/ 103352 h 504472"/>
                  <a:gd name="connsiteX4" fmla="*/ 581720 w 685051"/>
                  <a:gd name="connsiteY4" fmla="*/ 0 h 504472"/>
                  <a:gd name="connsiteX5" fmla="*/ 103332 w 685051"/>
                  <a:gd name="connsiteY5" fmla="*/ 0 h 504472"/>
                  <a:gd name="connsiteX6" fmla="*/ 0 w 685051"/>
                  <a:gd name="connsiteY6" fmla="*/ 103352 h 504472"/>
                  <a:gd name="connsiteX7" fmla="*/ 0 w 685051"/>
                  <a:gd name="connsiteY7" fmla="*/ 401121 h 504472"/>
                  <a:gd name="connsiteX8" fmla="*/ 103332 w 685051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04472">
                    <a:moveTo>
                      <a:pt x="103332" y="504473"/>
                    </a:moveTo>
                    <a:lnTo>
                      <a:pt x="581720" y="504473"/>
                    </a:lnTo>
                    <a:cubicBezTo>
                      <a:pt x="638797" y="504473"/>
                      <a:pt x="685052" y="458198"/>
                      <a:pt x="685052" y="401121"/>
                    </a:cubicBezTo>
                    <a:lnTo>
                      <a:pt x="685052" y="103352"/>
                    </a:lnTo>
                    <a:cubicBezTo>
                      <a:pt x="685052" y="4627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54" y="504473"/>
                      <a:pt x="103332" y="5044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7D5B20D-46DB-4E71-9A12-DD290B00013C}"/>
                  </a:ext>
                </a:extLst>
              </p:cNvPr>
              <p:cNvSpPr/>
              <p:nvPr/>
            </p:nvSpPr>
            <p:spPr>
              <a:xfrm>
                <a:off x="3589144" y="4107137"/>
                <a:ext cx="685051" cy="520037"/>
              </a:xfrm>
              <a:custGeom>
                <a:avLst/>
                <a:gdLst>
                  <a:gd name="connsiteX0" fmla="*/ 0 w 685051"/>
                  <a:gd name="connsiteY0" fmla="*/ 103342 h 520037"/>
                  <a:gd name="connsiteX1" fmla="*/ 0 w 685051"/>
                  <a:gd name="connsiteY1" fmla="*/ 416695 h 520037"/>
                  <a:gd name="connsiteX2" fmla="*/ 103332 w 685051"/>
                  <a:gd name="connsiteY2" fmla="*/ 520037 h 520037"/>
                  <a:gd name="connsiteX3" fmla="*/ 581720 w 685051"/>
                  <a:gd name="connsiteY3" fmla="*/ 520037 h 520037"/>
                  <a:gd name="connsiteX4" fmla="*/ 685052 w 685051"/>
                  <a:gd name="connsiteY4" fmla="*/ 416695 h 520037"/>
                  <a:gd name="connsiteX5" fmla="*/ 685052 w 685051"/>
                  <a:gd name="connsiteY5" fmla="*/ 103342 h 520037"/>
                  <a:gd name="connsiteX6" fmla="*/ 581720 w 685051"/>
                  <a:gd name="connsiteY6" fmla="*/ 0 h 520037"/>
                  <a:gd name="connsiteX7" fmla="*/ 103332 w 685051"/>
                  <a:gd name="connsiteY7" fmla="*/ 0 h 520037"/>
                  <a:gd name="connsiteX8" fmla="*/ 0 w 685051"/>
                  <a:gd name="connsiteY8" fmla="*/ 103342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20037">
                    <a:moveTo>
                      <a:pt x="0" y="103342"/>
                    </a:moveTo>
                    <a:lnTo>
                      <a:pt x="0" y="416695"/>
                    </a:lnTo>
                    <a:cubicBezTo>
                      <a:pt x="0" y="473762"/>
                      <a:pt x="46254" y="520037"/>
                      <a:pt x="103332" y="520037"/>
                    </a:cubicBezTo>
                    <a:lnTo>
                      <a:pt x="581720" y="520037"/>
                    </a:lnTo>
                    <a:cubicBezTo>
                      <a:pt x="638797" y="520037"/>
                      <a:pt x="685052" y="473762"/>
                      <a:pt x="685052" y="416695"/>
                    </a:cubicBezTo>
                    <a:lnTo>
                      <a:pt x="685052" y="103342"/>
                    </a:lnTo>
                    <a:cubicBezTo>
                      <a:pt x="685052" y="4626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359DC6B-529C-4C52-8202-37DBE41B9F74}"/>
                  </a:ext>
                </a:extLst>
              </p:cNvPr>
              <p:cNvSpPr/>
              <p:nvPr/>
            </p:nvSpPr>
            <p:spPr>
              <a:xfrm>
                <a:off x="3589144" y="4786138"/>
                <a:ext cx="685051" cy="501354"/>
              </a:xfrm>
              <a:custGeom>
                <a:avLst/>
                <a:gdLst>
                  <a:gd name="connsiteX0" fmla="*/ 103332 w 685051"/>
                  <a:gd name="connsiteY0" fmla="*/ 501355 h 501354"/>
                  <a:gd name="connsiteX1" fmla="*/ 581720 w 685051"/>
                  <a:gd name="connsiteY1" fmla="*/ 501355 h 501354"/>
                  <a:gd name="connsiteX2" fmla="*/ 685052 w 685051"/>
                  <a:gd name="connsiteY2" fmla="*/ 398002 h 501354"/>
                  <a:gd name="connsiteX3" fmla="*/ 685052 w 685051"/>
                  <a:gd name="connsiteY3" fmla="*/ 103342 h 501354"/>
                  <a:gd name="connsiteX4" fmla="*/ 581720 w 685051"/>
                  <a:gd name="connsiteY4" fmla="*/ 0 h 501354"/>
                  <a:gd name="connsiteX5" fmla="*/ 103332 w 685051"/>
                  <a:gd name="connsiteY5" fmla="*/ 0 h 501354"/>
                  <a:gd name="connsiteX6" fmla="*/ 0 w 685051"/>
                  <a:gd name="connsiteY6" fmla="*/ 103342 h 501354"/>
                  <a:gd name="connsiteX7" fmla="*/ 0 w 685051"/>
                  <a:gd name="connsiteY7" fmla="*/ 398002 h 501354"/>
                  <a:gd name="connsiteX8" fmla="*/ 103332 w 685051"/>
                  <a:gd name="connsiteY8" fmla="*/ 501355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01354">
                    <a:moveTo>
                      <a:pt x="103332" y="501355"/>
                    </a:moveTo>
                    <a:lnTo>
                      <a:pt x="581720" y="501355"/>
                    </a:lnTo>
                    <a:cubicBezTo>
                      <a:pt x="638797" y="501355"/>
                      <a:pt x="685052" y="455080"/>
                      <a:pt x="685052" y="398002"/>
                    </a:cubicBezTo>
                    <a:lnTo>
                      <a:pt x="685052" y="103342"/>
                    </a:lnTo>
                    <a:cubicBezTo>
                      <a:pt x="685052" y="4626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lnTo>
                      <a:pt x="0" y="398002"/>
                    </a:lnTo>
                    <a:cubicBezTo>
                      <a:pt x="0" y="455080"/>
                      <a:pt x="46254" y="501355"/>
                      <a:pt x="103332" y="501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4E674C-0EE8-4B1C-9B71-9A820D15E6E1}"/>
                  </a:ext>
                </a:extLst>
              </p:cNvPr>
              <p:cNvSpPr/>
              <p:nvPr/>
            </p:nvSpPr>
            <p:spPr>
              <a:xfrm>
                <a:off x="3589144" y="3464753"/>
                <a:ext cx="685051" cy="485769"/>
              </a:xfrm>
              <a:custGeom>
                <a:avLst/>
                <a:gdLst>
                  <a:gd name="connsiteX0" fmla="*/ 581720 w 685051"/>
                  <a:gd name="connsiteY0" fmla="*/ 0 h 485769"/>
                  <a:gd name="connsiteX1" fmla="*/ 103332 w 685051"/>
                  <a:gd name="connsiteY1" fmla="*/ 0 h 485769"/>
                  <a:gd name="connsiteX2" fmla="*/ 0 w 685051"/>
                  <a:gd name="connsiteY2" fmla="*/ 103342 h 485769"/>
                  <a:gd name="connsiteX3" fmla="*/ 0 w 685051"/>
                  <a:gd name="connsiteY3" fmla="*/ 382428 h 485769"/>
                  <a:gd name="connsiteX4" fmla="*/ 103332 w 685051"/>
                  <a:gd name="connsiteY4" fmla="*/ 485770 h 485769"/>
                  <a:gd name="connsiteX5" fmla="*/ 581720 w 685051"/>
                  <a:gd name="connsiteY5" fmla="*/ 485770 h 485769"/>
                  <a:gd name="connsiteX6" fmla="*/ 685052 w 685051"/>
                  <a:gd name="connsiteY6" fmla="*/ 382428 h 485769"/>
                  <a:gd name="connsiteX7" fmla="*/ 685052 w 685051"/>
                  <a:gd name="connsiteY7" fmla="*/ 103353 h 485769"/>
                  <a:gd name="connsiteX8" fmla="*/ 581720 w 685051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485769">
                    <a:moveTo>
                      <a:pt x="581720" y="0"/>
                    </a:move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54" y="485770"/>
                      <a:pt x="103332" y="485770"/>
                    </a:cubicBezTo>
                    <a:lnTo>
                      <a:pt x="581720" y="485770"/>
                    </a:lnTo>
                    <a:cubicBezTo>
                      <a:pt x="638797" y="485770"/>
                      <a:pt x="685052" y="439495"/>
                      <a:pt x="685052" y="382428"/>
                    </a:cubicBezTo>
                    <a:lnTo>
                      <a:pt x="685052" y="103353"/>
                    </a:lnTo>
                    <a:cubicBezTo>
                      <a:pt x="685062" y="46275"/>
                      <a:pt x="638797" y="0"/>
                      <a:pt x="581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46A8CCE-7667-4FB7-B721-D8A8C8F02DDC}"/>
                  </a:ext>
                </a:extLst>
              </p:cNvPr>
              <p:cNvSpPr/>
              <p:nvPr/>
            </p:nvSpPr>
            <p:spPr>
              <a:xfrm>
                <a:off x="1597813" y="5585760"/>
                <a:ext cx="151831" cy="218515"/>
              </a:xfrm>
              <a:custGeom>
                <a:avLst/>
                <a:gdLst>
                  <a:gd name="connsiteX0" fmla="*/ 81114 w 151831"/>
                  <a:gd name="connsiteY0" fmla="*/ 0 h 218515"/>
                  <a:gd name="connsiteX1" fmla="*/ 102750 w 151831"/>
                  <a:gd name="connsiteY1" fmla="*/ 2880 h 218515"/>
                  <a:gd name="connsiteX2" fmla="*/ 122753 w 151831"/>
                  <a:gd name="connsiteY2" fmla="*/ 13568 h 218515"/>
                  <a:gd name="connsiteX3" fmla="*/ 139189 w 151831"/>
                  <a:gd name="connsiteY3" fmla="*/ 34580 h 218515"/>
                  <a:gd name="connsiteX4" fmla="*/ 148806 w 151831"/>
                  <a:gd name="connsiteY4" fmla="*/ 63669 h 218515"/>
                  <a:gd name="connsiteX5" fmla="*/ 151832 w 151831"/>
                  <a:gd name="connsiteY5" fmla="*/ 97396 h 218515"/>
                  <a:gd name="connsiteX6" fmla="*/ 146862 w 151831"/>
                  <a:gd name="connsiteY6" fmla="*/ 144534 h 218515"/>
                  <a:gd name="connsiteX7" fmla="*/ 132349 w 151831"/>
                  <a:gd name="connsiteY7" fmla="*/ 184716 h 218515"/>
                  <a:gd name="connsiteX8" fmla="*/ 106544 w 151831"/>
                  <a:gd name="connsiteY8" fmla="*/ 209990 h 218515"/>
                  <a:gd name="connsiteX9" fmla="*/ 71196 w 151831"/>
                  <a:gd name="connsiteY9" fmla="*/ 218515 h 218515"/>
                  <a:gd name="connsiteX10" fmla="*/ 32729 w 151831"/>
                  <a:gd name="connsiteY10" fmla="*/ 207433 h 218515"/>
                  <a:gd name="connsiteX11" fmla="*/ 8286 w 151831"/>
                  <a:gd name="connsiteY11" fmla="*/ 174787 h 218515"/>
                  <a:gd name="connsiteX12" fmla="*/ 0 w 151831"/>
                  <a:gd name="connsiteY12" fmla="*/ 124364 h 218515"/>
                  <a:gd name="connsiteX13" fmla="*/ 4730 w 151831"/>
                  <a:gd name="connsiteY13" fmla="*/ 76384 h 218515"/>
                  <a:gd name="connsiteX14" fmla="*/ 19463 w 151831"/>
                  <a:gd name="connsiteY14" fmla="*/ 34818 h 218515"/>
                  <a:gd name="connsiteX15" fmla="*/ 45911 w 151831"/>
                  <a:gd name="connsiteY15" fmla="*/ 8525 h 218515"/>
                  <a:gd name="connsiteX16" fmla="*/ 81114 w 151831"/>
                  <a:gd name="connsiteY16" fmla="*/ 0 h 218515"/>
                  <a:gd name="connsiteX17" fmla="*/ 80262 w 151831"/>
                  <a:gd name="connsiteY17" fmla="*/ 19847 h 218515"/>
                  <a:gd name="connsiteX18" fmla="*/ 66517 w 151831"/>
                  <a:gd name="connsiteY18" fmla="*/ 22498 h 218515"/>
                  <a:gd name="connsiteX19" fmla="*/ 53543 w 151831"/>
                  <a:gd name="connsiteY19" fmla="*/ 30712 h 218515"/>
                  <a:gd name="connsiteX20" fmla="*/ 43146 w 151831"/>
                  <a:gd name="connsiteY20" fmla="*/ 43739 h 218515"/>
                  <a:gd name="connsiteX21" fmla="*/ 35141 w 151831"/>
                  <a:gd name="connsiteY21" fmla="*/ 63055 h 218515"/>
                  <a:gd name="connsiteX22" fmla="*/ 29391 w 151831"/>
                  <a:gd name="connsiteY22" fmla="*/ 91511 h 218515"/>
                  <a:gd name="connsiteX23" fmla="*/ 27437 w 151831"/>
                  <a:gd name="connsiteY23" fmla="*/ 125310 h 218515"/>
                  <a:gd name="connsiteX24" fmla="*/ 29610 w 151831"/>
                  <a:gd name="connsiteY24" fmla="*/ 154015 h 218515"/>
                  <a:gd name="connsiteX25" fmla="*/ 36440 w 151831"/>
                  <a:gd name="connsiteY25" fmla="*/ 174621 h 218515"/>
                  <a:gd name="connsiteX26" fmla="*/ 45922 w 151831"/>
                  <a:gd name="connsiteY26" fmla="*/ 187825 h 218515"/>
                  <a:gd name="connsiteX27" fmla="*/ 58335 w 151831"/>
                  <a:gd name="connsiteY27" fmla="*/ 196038 h 218515"/>
                  <a:gd name="connsiteX28" fmla="*/ 72475 w 151831"/>
                  <a:gd name="connsiteY28" fmla="*/ 198679 h 218515"/>
                  <a:gd name="connsiteX29" fmla="*/ 87071 w 151831"/>
                  <a:gd name="connsiteY29" fmla="*/ 195882 h 218515"/>
                  <a:gd name="connsiteX30" fmla="*/ 100972 w 151831"/>
                  <a:gd name="connsiteY30" fmla="*/ 185787 h 218515"/>
                  <a:gd name="connsiteX31" fmla="*/ 113562 w 151831"/>
                  <a:gd name="connsiteY31" fmla="*/ 164319 h 218515"/>
                  <a:gd name="connsiteX32" fmla="*/ 121796 w 151831"/>
                  <a:gd name="connsiteY32" fmla="*/ 132307 h 218515"/>
                  <a:gd name="connsiteX33" fmla="*/ 124354 w 151831"/>
                  <a:gd name="connsiteY33" fmla="*/ 96013 h 218515"/>
                  <a:gd name="connsiteX34" fmla="*/ 122565 w 151831"/>
                  <a:gd name="connsiteY34" fmla="*/ 69335 h 218515"/>
                  <a:gd name="connsiteX35" fmla="*/ 116743 w 151831"/>
                  <a:gd name="connsiteY35" fmla="*/ 47773 h 218515"/>
                  <a:gd name="connsiteX36" fmla="*/ 106336 w 151831"/>
                  <a:gd name="connsiteY36" fmla="*/ 31263 h 218515"/>
                  <a:gd name="connsiteX37" fmla="*/ 93663 w 151831"/>
                  <a:gd name="connsiteY37" fmla="*/ 22343 h 218515"/>
                  <a:gd name="connsiteX38" fmla="*/ 80262 w 151831"/>
                  <a:gd name="connsiteY38" fmla="*/ 19847 h 21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31" h="218515">
                    <a:moveTo>
                      <a:pt x="81114" y="0"/>
                    </a:moveTo>
                    <a:cubicBezTo>
                      <a:pt x="88766" y="0"/>
                      <a:pt x="95971" y="978"/>
                      <a:pt x="102750" y="2880"/>
                    </a:cubicBezTo>
                    <a:cubicBezTo>
                      <a:pt x="109507" y="4783"/>
                      <a:pt x="116192" y="8349"/>
                      <a:pt x="122753" y="13568"/>
                    </a:cubicBezTo>
                    <a:cubicBezTo>
                      <a:pt x="129313" y="18787"/>
                      <a:pt x="134802" y="25805"/>
                      <a:pt x="139189" y="34580"/>
                    </a:cubicBezTo>
                    <a:cubicBezTo>
                      <a:pt x="143587" y="43364"/>
                      <a:pt x="146800" y="53064"/>
                      <a:pt x="148806" y="63669"/>
                    </a:cubicBezTo>
                    <a:cubicBezTo>
                      <a:pt x="150834" y="74253"/>
                      <a:pt x="151832" y="85512"/>
                      <a:pt x="151832" y="97396"/>
                    </a:cubicBezTo>
                    <a:cubicBezTo>
                      <a:pt x="151832" y="113209"/>
                      <a:pt x="150179" y="128928"/>
                      <a:pt x="146862" y="144534"/>
                    </a:cubicBezTo>
                    <a:cubicBezTo>
                      <a:pt x="143567" y="160150"/>
                      <a:pt x="138732" y="173540"/>
                      <a:pt x="132349" y="184716"/>
                    </a:cubicBezTo>
                    <a:cubicBezTo>
                      <a:pt x="126017" y="195872"/>
                      <a:pt x="117398" y="204314"/>
                      <a:pt x="106544" y="209990"/>
                    </a:cubicBezTo>
                    <a:cubicBezTo>
                      <a:pt x="95680" y="215677"/>
                      <a:pt x="83890" y="218515"/>
                      <a:pt x="71196" y="218515"/>
                    </a:cubicBezTo>
                    <a:cubicBezTo>
                      <a:pt x="56287" y="218515"/>
                      <a:pt x="43479" y="214825"/>
                      <a:pt x="32729" y="207433"/>
                    </a:cubicBezTo>
                    <a:cubicBezTo>
                      <a:pt x="21968" y="200041"/>
                      <a:pt x="13827" y="189146"/>
                      <a:pt x="8286" y="174787"/>
                    </a:cubicBezTo>
                    <a:cubicBezTo>
                      <a:pt x="2766" y="160409"/>
                      <a:pt x="0" y="143609"/>
                      <a:pt x="0" y="124364"/>
                    </a:cubicBezTo>
                    <a:cubicBezTo>
                      <a:pt x="0" y="108239"/>
                      <a:pt x="1580" y="92239"/>
                      <a:pt x="4730" y="76384"/>
                    </a:cubicBezTo>
                    <a:cubicBezTo>
                      <a:pt x="7881" y="60508"/>
                      <a:pt x="12798" y="46649"/>
                      <a:pt x="19463" y="34818"/>
                    </a:cubicBezTo>
                    <a:cubicBezTo>
                      <a:pt x="26147" y="22977"/>
                      <a:pt x="34953" y="14202"/>
                      <a:pt x="45911" y="8525"/>
                    </a:cubicBezTo>
                    <a:cubicBezTo>
                      <a:pt x="56859" y="2859"/>
                      <a:pt x="68607" y="0"/>
                      <a:pt x="81114" y="0"/>
                    </a:cubicBezTo>
                    <a:close/>
                    <a:moveTo>
                      <a:pt x="80262" y="19847"/>
                    </a:moveTo>
                    <a:cubicBezTo>
                      <a:pt x="75604" y="19847"/>
                      <a:pt x="71019" y="20731"/>
                      <a:pt x="66517" y="22498"/>
                    </a:cubicBezTo>
                    <a:cubicBezTo>
                      <a:pt x="62005" y="24255"/>
                      <a:pt x="57680" y="26990"/>
                      <a:pt x="53543" y="30712"/>
                    </a:cubicBezTo>
                    <a:cubicBezTo>
                      <a:pt x="49415" y="34423"/>
                      <a:pt x="45943" y="38780"/>
                      <a:pt x="43146" y="43739"/>
                    </a:cubicBezTo>
                    <a:cubicBezTo>
                      <a:pt x="40328" y="48698"/>
                      <a:pt x="37688" y="55144"/>
                      <a:pt x="35141" y="63055"/>
                    </a:cubicBezTo>
                    <a:cubicBezTo>
                      <a:pt x="32604" y="70968"/>
                      <a:pt x="30691" y="80449"/>
                      <a:pt x="29391" y="91511"/>
                    </a:cubicBezTo>
                    <a:cubicBezTo>
                      <a:pt x="28092" y="102573"/>
                      <a:pt x="27437" y="113822"/>
                      <a:pt x="27437" y="125310"/>
                    </a:cubicBezTo>
                    <a:cubicBezTo>
                      <a:pt x="27437" y="136071"/>
                      <a:pt x="28154" y="145635"/>
                      <a:pt x="29610" y="154015"/>
                    </a:cubicBezTo>
                    <a:cubicBezTo>
                      <a:pt x="30857" y="161158"/>
                      <a:pt x="33134" y="168030"/>
                      <a:pt x="36440" y="174621"/>
                    </a:cubicBezTo>
                    <a:cubicBezTo>
                      <a:pt x="38821" y="179695"/>
                      <a:pt x="41982" y="184093"/>
                      <a:pt x="45922" y="187825"/>
                    </a:cubicBezTo>
                    <a:cubicBezTo>
                      <a:pt x="49852" y="191547"/>
                      <a:pt x="54000" y="194281"/>
                      <a:pt x="58335" y="196038"/>
                    </a:cubicBezTo>
                    <a:cubicBezTo>
                      <a:pt x="62702" y="197805"/>
                      <a:pt x="67412" y="198679"/>
                      <a:pt x="72475" y="198679"/>
                    </a:cubicBezTo>
                    <a:cubicBezTo>
                      <a:pt x="77548" y="198679"/>
                      <a:pt x="82424" y="197743"/>
                      <a:pt x="87071" y="195882"/>
                    </a:cubicBezTo>
                    <a:cubicBezTo>
                      <a:pt x="91729" y="194032"/>
                      <a:pt x="96376" y="190663"/>
                      <a:pt x="100972" y="185787"/>
                    </a:cubicBezTo>
                    <a:cubicBezTo>
                      <a:pt x="105577" y="180943"/>
                      <a:pt x="109788" y="173789"/>
                      <a:pt x="113562" y="164319"/>
                    </a:cubicBezTo>
                    <a:cubicBezTo>
                      <a:pt x="117336" y="154867"/>
                      <a:pt x="120081" y="144169"/>
                      <a:pt x="121796" y="132307"/>
                    </a:cubicBezTo>
                    <a:cubicBezTo>
                      <a:pt x="123501" y="120393"/>
                      <a:pt x="124354" y="108302"/>
                      <a:pt x="124354" y="96013"/>
                    </a:cubicBezTo>
                    <a:cubicBezTo>
                      <a:pt x="124354" y="85866"/>
                      <a:pt x="123761" y="76977"/>
                      <a:pt x="122565" y="69335"/>
                    </a:cubicBezTo>
                    <a:cubicBezTo>
                      <a:pt x="121391" y="61683"/>
                      <a:pt x="119436" y="54499"/>
                      <a:pt x="116743" y="47773"/>
                    </a:cubicBezTo>
                    <a:cubicBezTo>
                      <a:pt x="114051" y="41056"/>
                      <a:pt x="110568" y="35546"/>
                      <a:pt x="106336" y="31263"/>
                    </a:cubicBezTo>
                    <a:cubicBezTo>
                      <a:pt x="102084" y="26969"/>
                      <a:pt x="97873" y="23996"/>
                      <a:pt x="93663" y="22343"/>
                    </a:cubicBezTo>
                    <a:cubicBezTo>
                      <a:pt x="89504" y="20690"/>
                      <a:pt x="85034" y="19847"/>
                      <a:pt x="80262" y="19847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39FC31-7984-4B5B-95F2-619A011388F0}"/>
                  </a:ext>
                </a:extLst>
              </p:cNvPr>
              <p:cNvSpPr/>
              <p:nvPr/>
            </p:nvSpPr>
            <p:spPr>
              <a:xfrm>
                <a:off x="1646989" y="4917780"/>
                <a:ext cx="53667" cy="211695"/>
              </a:xfrm>
              <a:custGeom>
                <a:avLst/>
                <a:gdLst>
                  <a:gd name="connsiteX0" fmla="*/ 14878 w 53667"/>
                  <a:gd name="connsiteY0" fmla="*/ 211685 h 211695"/>
                  <a:gd name="connsiteX1" fmla="*/ 18100 w 53667"/>
                  <a:gd name="connsiteY1" fmla="*/ 156781 h 211695"/>
                  <a:gd name="connsiteX2" fmla="*/ 20856 w 53667"/>
                  <a:gd name="connsiteY2" fmla="*/ 87467 h 211695"/>
                  <a:gd name="connsiteX3" fmla="*/ 22976 w 53667"/>
                  <a:gd name="connsiteY3" fmla="*/ 26200 h 211695"/>
                  <a:gd name="connsiteX4" fmla="*/ 10490 w 53667"/>
                  <a:gd name="connsiteY4" fmla="*/ 34111 h 211695"/>
                  <a:gd name="connsiteX5" fmla="*/ 0 w 53667"/>
                  <a:gd name="connsiteY5" fmla="*/ 41254 h 211695"/>
                  <a:gd name="connsiteX6" fmla="*/ 1227 w 53667"/>
                  <a:gd name="connsiteY6" fmla="*/ 15813 h 211695"/>
                  <a:gd name="connsiteX7" fmla="*/ 26501 w 53667"/>
                  <a:gd name="connsiteY7" fmla="*/ 0 h 211695"/>
                  <a:gd name="connsiteX8" fmla="*/ 39538 w 53667"/>
                  <a:gd name="connsiteY8" fmla="*/ 146 h 211695"/>
                  <a:gd name="connsiteX9" fmla="*/ 53667 w 53667"/>
                  <a:gd name="connsiteY9" fmla="*/ 0 h 211695"/>
                  <a:gd name="connsiteX10" fmla="*/ 49872 w 53667"/>
                  <a:gd name="connsiteY10" fmla="*/ 66206 h 211695"/>
                  <a:gd name="connsiteX11" fmla="*/ 45922 w 53667"/>
                  <a:gd name="connsiteY11" fmla="*/ 158028 h 211695"/>
                  <a:gd name="connsiteX12" fmla="*/ 45308 w 53667"/>
                  <a:gd name="connsiteY12" fmla="*/ 181150 h 211695"/>
                  <a:gd name="connsiteX13" fmla="*/ 45152 w 53667"/>
                  <a:gd name="connsiteY13" fmla="*/ 198981 h 211695"/>
                  <a:gd name="connsiteX14" fmla="*/ 45308 w 53667"/>
                  <a:gd name="connsiteY14" fmla="*/ 211695 h 211695"/>
                  <a:gd name="connsiteX15" fmla="*/ 30867 w 53667"/>
                  <a:gd name="connsiteY15" fmla="*/ 211394 h 211695"/>
                  <a:gd name="connsiteX16" fmla="*/ 14878 w 53667"/>
                  <a:gd name="connsiteY16" fmla="*/ 211685 h 2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67" h="211695">
                    <a:moveTo>
                      <a:pt x="14878" y="211685"/>
                    </a:moveTo>
                    <a:cubicBezTo>
                      <a:pt x="16198" y="195550"/>
                      <a:pt x="17258" y="177251"/>
                      <a:pt x="18100" y="156781"/>
                    </a:cubicBezTo>
                    <a:lnTo>
                      <a:pt x="20856" y="87467"/>
                    </a:lnTo>
                    <a:cubicBezTo>
                      <a:pt x="21958" y="61506"/>
                      <a:pt x="22685" y="41088"/>
                      <a:pt x="22976" y="26200"/>
                    </a:cubicBezTo>
                    <a:cubicBezTo>
                      <a:pt x="17539" y="29506"/>
                      <a:pt x="13370" y="32136"/>
                      <a:pt x="10490" y="34111"/>
                    </a:cubicBezTo>
                    <a:lnTo>
                      <a:pt x="0" y="41254"/>
                    </a:lnTo>
                    <a:cubicBezTo>
                      <a:pt x="821" y="31523"/>
                      <a:pt x="1227" y="23050"/>
                      <a:pt x="1227" y="15813"/>
                    </a:cubicBezTo>
                    <a:cubicBezTo>
                      <a:pt x="14274" y="8162"/>
                      <a:pt x="22675" y="2890"/>
                      <a:pt x="26501" y="0"/>
                    </a:cubicBezTo>
                    <a:cubicBezTo>
                      <a:pt x="29921" y="94"/>
                      <a:pt x="34246" y="146"/>
                      <a:pt x="39538" y="146"/>
                    </a:cubicBezTo>
                    <a:cubicBezTo>
                      <a:pt x="45017" y="146"/>
                      <a:pt x="49727" y="94"/>
                      <a:pt x="53667" y="0"/>
                    </a:cubicBezTo>
                    <a:lnTo>
                      <a:pt x="49872" y="66206"/>
                    </a:lnTo>
                    <a:lnTo>
                      <a:pt x="45922" y="158028"/>
                    </a:lnTo>
                    <a:lnTo>
                      <a:pt x="45308" y="181150"/>
                    </a:lnTo>
                    <a:cubicBezTo>
                      <a:pt x="45204" y="187045"/>
                      <a:pt x="45152" y="192992"/>
                      <a:pt x="45152" y="198981"/>
                    </a:cubicBezTo>
                    <a:lnTo>
                      <a:pt x="45308" y="211695"/>
                    </a:lnTo>
                    <a:cubicBezTo>
                      <a:pt x="40131" y="211498"/>
                      <a:pt x="35307" y="211394"/>
                      <a:pt x="30867" y="211394"/>
                    </a:cubicBezTo>
                    <a:cubicBezTo>
                      <a:pt x="25804" y="211374"/>
                      <a:pt x="20481" y="211488"/>
                      <a:pt x="14878" y="211685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6987FF-92F0-4E89-A466-91C1B5166510}"/>
                  </a:ext>
                </a:extLst>
              </p:cNvPr>
              <p:cNvSpPr/>
              <p:nvPr/>
            </p:nvSpPr>
            <p:spPr>
              <a:xfrm>
                <a:off x="2340431" y="4914359"/>
                <a:ext cx="145625" cy="215105"/>
              </a:xfrm>
              <a:custGeom>
                <a:avLst/>
                <a:gdLst>
                  <a:gd name="connsiteX0" fmla="*/ 0 w 145625"/>
                  <a:gd name="connsiteY0" fmla="*/ 215105 h 215105"/>
                  <a:gd name="connsiteX1" fmla="*/ 769 w 145625"/>
                  <a:gd name="connsiteY1" fmla="*/ 193709 h 215105"/>
                  <a:gd name="connsiteX2" fmla="*/ 47980 w 145625"/>
                  <a:gd name="connsiteY2" fmla="*/ 145770 h 215105"/>
                  <a:gd name="connsiteX3" fmla="*/ 87123 w 145625"/>
                  <a:gd name="connsiteY3" fmla="*/ 100951 h 215105"/>
                  <a:gd name="connsiteX4" fmla="*/ 108093 w 145625"/>
                  <a:gd name="connsiteY4" fmla="*/ 71934 h 215105"/>
                  <a:gd name="connsiteX5" fmla="*/ 113136 w 145625"/>
                  <a:gd name="connsiteY5" fmla="*/ 60560 h 215105"/>
                  <a:gd name="connsiteX6" fmla="*/ 114456 w 145625"/>
                  <a:gd name="connsiteY6" fmla="*/ 50860 h 215105"/>
                  <a:gd name="connsiteX7" fmla="*/ 108093 w 145625"/>
                  <a:gd name="connsiteY7" fmla="*/ 33321 h 215105"/>
                  <a:gd name="connsiteX8" fmla="*/ 91625 w 145625"/>
                  <a:gd name="connsiteY8" fmla="*/ 23081 h 215105"/>
                  <a:gd name="connsiteX9" fmla="*/ 68170 w 145625"/>
                  <a:gd name="connsiteY9" fmla="*/ 19681 h 215105"/>
                  <a:gd name="connsiteX10" fmla="*/ 11322 w 145625"/>
                  <a:gd name="connsiteY10" fmla="*/ 28528 h 215105"/>
                  <a:gd name="connsiteX11" fmla="*/ 15044 w 145625"/>
                  <a:gd name="connsiteY11" fmla="*/ 6040 h 215105"/>
                  <a:gd name="connsiteX12" fmla="*/ 76612 w 145625"/>
                  <a:gd name="connsiteY12" fmla="*/ 0 h 215105"/>
                  <a:gd name="connsiteX13" fmla="*/ 103519 w 145625"/>
                  <a:gd name="connsiteY13" fmla="*/ 2703 h 215105"/>
                  <a:gd name="connsiteX14" fmla="*/ 126329 w 145625"/>
                  <a:gd name="connsiteY14" fmla="*/ 11862 h 215105"/>
                  <a:gd name="connsiteX15" fmla="*/ 140905 w 145625"/>
                  <a:gd name="connsiteY15" fmla="*/ 26979 h 215105"/>
                  <a:gd name="connsiteX16" fmla="*/ 145625 w 145625"/>
                  <a:gd name="connsiteY16" fmla="*/ 45901 h 215105"/>
                  <a:gd name="connsiteX17" fmla="*/ 144461 w 145625"/>
                  <a:gd name="connsiteY17" fmla="*/ 57535 h 215105"/>
                  <a:gd name="connsiteX18" fmla="*/ 141123 w 145625"/>
                  <a:gd name="connsiteY18" fmla="*/ 68066 h 215105"/>
                  <a:gd name="connsiteX19" fmla="*/ 130103 w 145625"/>
                  <a:gd name="connsiteY19" fmla="*/ 87924 h 215105"/>
                  <a:gd name="connsiteX20" fmla="*/ 107678 w 145625"/>
                  <a:gd name="connsiteY20" fmla="*/ 117222 h 215105"/>
                  <a:gd name="connsiteX21" fmla="*/ 74491 w 145625"/>
                  <a:gd name="connsiteY21" fmla="*/ 155065 h 215105"/>
                  <a:gd name="connsiteX22" fmla="*/ 34693 w 145625"/>
                  <a:gd name="connsiteY22" fmla="*/ 195726 h 215105"/>
                  <a:gd name="connsiteX23" fmla="*/ 71622 w 145625"/>
                  <a:gd name="connsiteY23" fmla="*/ 196017 h 215105"/>
                  <a:gd name="connsiteX24" fmla="*/ 104600 w 145625"/>
                  <a:gd name="connsiteY24" fmla="*/ 195726 h 215105"/>
                  <a:gd name="connsiteX25" fmla="*/ 137734 w 145625"/>
                  <a:gd name="connsiteY25" fmla="*/ 194001 h 215105"/>
                  <a:gd name="connsiteX26" fmla="*/ 136185 w 145625"/>
                  <a:gd name="connsiteY26" fmla="*/ 215095 h 215105"/>
                  <a:gd name="connsiteX27" fmla="*/ 69959 w 145625"/>
                  <a:gd name="connsiteY27" fmla="*/ 214794 h 215105"/>
                  <a:gd name="connsiteX28" fmla="*/ 41586 w 145625"/>
                  <a:gd name="connsiteY28" fmla="*/ 214960 h 215105"/>
                  <a:gd name="connsiteX29" fmla="*/ 0 w 145625"/>
                  <a:gd name="connsiteY29" fmla="*/ 215105 h 21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5625" h="215105">
                    <a:moveTo>
                      <a:pt x="0" y="215105"/>
                    </a:moveTo>
                    <a:cubicBezTo>
                      <a:pt x="312" y="211581"/>
                      <a:pt x="572" y="204449"/>
                      <a:pt x="769" y="193709"/>
                    </a:cubicBezTo>
                    <a:cubicBezTo>
                      <a:pt x="17965" y="177054"/>
                      <a:pt x="33695" y="161074"/>
                      <a:pt x="47980" y="145770"/>
                    </a:cubicBezTo>
                    <a:cubicBezTo>
                      <a:pt x="62276" y="130477"/>
                      <a:pt x="75323" y="115537"/>
                      <a:pt x="87123" y="100951"/>
                    </a:cubicBezTo>
                    <a:cubicBezTo>
                      <a:pt x="97063" y="88745"/>
                      <a:pt x="104060" y="79087"/>
                      <a:pt x="108093" y="71934"/>
                    </a:cubicBezTo>
                    <a:cubicBezTo>
                      <a:pt x="110578" y="67599"/>
                      <a:pt x="112262" y="63804"/>
                      <a:pt x="113136" y="60560"/>
                    </a:cubicBezTo>
                    <a:cubicBezTo>
                      <a:pt x="114019" y="57295"/>
                      <a:pt x="114456" y="54052"/>
                      <a:pt x="114456" y="50860"/>
                    </a:cubicBezTo>
                    <a:cubicBezTo>
                      <a:pt x="114456" y="43718"/>
                      <a:pt x="112335" y="37885"/>
                      <a:pt x="108093" y="33321"/>
                    </a:cubicBezTo>
                    <a:cubicBezTo>
                      <a:pt x="103851" y="28768"/>
                      <a:pt x="98352" y="25358"/>
                      <a:pt x="91625" y="23081"/>
                    </a:cubicBezTo>
                    <a:cubicBezTo>
                      <a:pt x="84909" y="20824"/>
                      <a:pt x="77091" y="19681"/>
                      <a:pt x="68170" y="19681"/>
                    </a:cubicBezTo>
                    <a:cubicBezTo>
                      <a:pt x="53366" y="19681"/>
                      <a:pt x="34423" y="22633"/>
                      <a:pt x="11322" y="28528"/>
                    </a:cubicBezTo>
                    <a:cubicBezTo>
                      <a:pt x="12777" y="21178"/>
                      <a:pt x="14015" y="13703"/>
                      <a:pt x="15044" y="6040"/>
                    </a:cubicBezTo>
                    <a:cubicBezTo>
                      <a:pt x="35816" y="1996"/>
                      <a:pt x="56349" y="0"/>
                      <a:pt x="76612" y="0"/>
                    </a:cubicBezTo>
                    <a:cubicBezTo>
                      <a:pt x="85928" y="0"/>
                      <a:pt x="94890" y="894"/>
                      <a:pt x="103519" y="2703"/>
                    </a:cubicBezTo>
                    <a:cubicBezTo>
                      <a:pt x="112158" y="4522"/>
                      <a:pt x="119769" y="7569"/>
                      <a:pt x="126329" y="11862"/>
                    </a:cubicBezTo>
                    <a:cubicBezTo>
                      <a:pt x="132879" y="16146"/>
                      <a:pt x="137744" y="21178"/>
                      <a:pt x="140905" y="26979"/>
                    </a:cubicBezTo>
                    <a:cubicBezTo>
                      <a:pt x="144055" y="32781"/>
                      <a:pt x="145625" y="39091"/>
                      <a:pt x="145625" y="45901"/>
                    </a:cubicBezTo>
                    <a:cubicBezTo>
                      <a:pt x="145625" y="49935"/>
                      <a:pt x="145251" y="53802"/>
                      <a:pt x="144461" y="57535"/>
                    </a:cubicBezTo>
                    <a:cubicBezTo>
                      <a:pt x="143691" y="61236"/>
                      <a:pt x="142579" y="64771"/>
                      <a:pt x="141123" y="68066"/>
                    </a:cubicBezTo>
                    <a:cubicBezTo>
                      <a:pt x="138327" y="74388"/>
                      <a:pt x="134667" y="80989"/>
                      <a:pt x="130103" y="87924"/>
                    </a:cubicBezTo>
                    <a:cubicBezTo>
                      <a:pt x="125549" y="94859"/>
                      <a:pt x="118095" y="104621"/>
                      <a:pt x="107678" y="117222"/>
                    </a:cubicBezTo>
                    <a:cubicBezTo>
                      <a:pt x="97291" y="129853"/>
                      <a:pt x="86219" y="142464"/>
                      <a:pt x="74491" y="155065"/>
                    </a:cubicBezTo>
                    <a:cubicBezTo>
                      <a:pt x="62743" y="167697"/>
                      <a:pt x="49488" y="181243"/>
                      <a:pt x="34693" y="195726"/>
                    </a:cubicBezTo>
                    <a:cubicBezTo>
                      <a:pt x="41929" y="195924"/>
                      <a:pt x="54239" y="196017"/>
                      <a:pt x="71622" y="196017"/>
                    </a:cubicBezTo>
                    <a:cubicBezTo>
                      <a:pt x="81353" y="196017"/>
                      <a:pt x="92332" y="195913"/>
                      <a:pt x="104600" y="195726"/>
                    </a:cubicBezTo>
                    <a:cubicBezTo>
                      <a:pt x="116858" y="195508"/>
                      <a:pt x="127909" y="194936"/>
                      <a:pt x="137734" y="194001"/>
                    </a:cubicBezTo>
                    <a:cubicBezTo>
                      <a:pt x="136902" y="203004"/>
                      <a:pt x="136382" y="210032"/>
                      <a:pt x="136185" y="215095"/>
                    </a:cubicBezTo>
                    <a:cubicBezTo>
                      <a:pt x="117783" y="214897"/>
                      <a:pt x="95701" y="214794"/>
                      <a:pt x="69959" y="214794"/>
                    </a:cubicBezTo>
                    <a:lnTo>
                      <a:pt x="41586" y="214960"/>
                    </a:lnTo>
                    <a:lnTo>
                      <a:pt x="0" y="215105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3572F5-8A62-4476-A1AC-7CC125C39440}"/>
                  </a:ext>
                </a:extLst>
              </p:cNvPr>
              <p:cNvSpPr/>
              <p:nvPr/>
            </p:nvSpPr>
            <p:spPr>
              <a:xfrm>
                <a:off x="3091262" y="4914328"/>
                <a:ext cx="144720" cy="218536"/>
              </a:xfrm>
              <a:custGeom>
                <a:avLst/>
                <a:gdLst>
                  <a:gd name="connsiteX0" fmla="*/ 2173 w 144720"/>
                  <a:gd name="connsiteY0" fmla="*/ 210489 h 218536"/>
                  <a:gd name="connsiteX1" fmla="*/ 0 w 144720"/>
                  <a:gd name="connsiteY1" fmla="*/ 186588 h 218536"/>
                  <a:gd name="connsiteX2" fmla="*/ 31335 w 144720"/>
                  <a:gd name="connsiteY2" fmla="*/ 195757 h 218536"/>
                  <a:gd name="connsiteX3" fmla="*/ 57223 w 144720"/>
                  <a:gd name="connsiteY3" fmla="*/ 198242 h 218536"/>
                  <a:gd name="connsiteX4" fmla="*/ 86021 w 144720"/>
                  <a:gd name="connsiteY4" fmla="*/ 193034 h 218536"/>
                  <a:gd name="connsiteX5" fmla="*/ 107178 w 144720"/>
                  <a:gd name="connsiteY5" fmla="*/ 177356 h 218536"/>
                  <a:gd name="connsiteX6" fmla="*/ 115381 w 144720"/>
                  <a:gd name="connsiteY6" fmla="*/ 152778 h 218536"/>
                  <a:gd name="connsiteX7" fmla="*/ 109351 w 144720"/>
                  <a:gd name="connsiteY7" fmla="*/ 132629 h 218536"/>
                  <a:gd name="connsiteX8" fmla="*/ 91116 w 144720"/>
                  <a:gd name="connsiteY8" fmla="*/ 119124 h 218536"/>
                  <a:gd name="connsiteX9" fmla="*/ 58158 w 144720"/>
                  <a:gd name="connsiteY9" fmla="*/ 114487 h 218536"/>
                  <a:gd name="connsiteX10" fmla="*/ 36617 w 144720"/>
                  <a:gd name="connsiteY10" fmla="*/ 115568 h 218536"/>
                  <a:gd name="connsiteX11" fmla="*/ 37854 w 144720"/>
                  <a:gd name="connsiteY11" fmla="*/ 94162 h 218536"/>
                  <a:gd name="connsiteX12" fmla="*/ 52430 w 144720"/>
                  <a:gd name="connsiteY12" fmla="*/ 95555 h 218536"/>
                  <a:gd name="connsiteX13" fmla="*/ 82829 w 144720"/>
                  <a:gd name="connsiteY13" fmla="*/ 91438 h 218536"/>
                  <a:gd name="connsiteX14" fmla="*/ 104392 w 144720"/>
                  <a:gd name="connsiteY14" fmla="*/ 76789 h 218536"/>
                  <a:gd name="connsiteX15" fmla="*/ 111971 w 144720"/>
                  <a:gd name="connsiteY15" fmla="*/ 54145 h 218536"/>
                  <a:gd name="connsiteX16" fmla="*/ 108561 w 144720"/>
                  <a:gd name="connsiteY16" fmla="*/ 38945 h 218536"/>
                  <a:gd name="connsiteX17" fmla="*/ 98653 w 144720"/>
                  <a:gd name="connsiteY17" fmla="*/ 27301 h 218536"/>
                  <a:gd name="connsiteX18" fmla="*/ 83225 w 144720"/>
                  <a:gd name="connsiteY18" fmla="*/ 21095 h 218536"/>
                  <a:gd name="connsiteX19" fmla="*/ 65155 w 144720"/>
                  <a:gd name="connsiteY19" fmla="*/ 19410 h 218536"/>
                  <a:gd name="connsiteX20" fmla="*/ 42356 w 144720"/>
                  <a:gd name="connsiteY20" fmla="*/ 20803 h 218536"/>
                  <a:gd name="connsiteX21" fmla="*/ 16146 w 144720"/>
                  <a:gd name="connsiteY21" fmla="*/ 26075 h 218536"/>
                  <a:gd name="connsiteX22" fmla="*/ 20024 w 144720"/>
                  <a:gd name="connsiteY22" fmla="*/ 4668 h 218536"/>
                  <a:gd name="connsiteX23" fmla="*/ 48718 w 144720"/>
                  <a:gd name="connsiteY23" fmla="*/ 1019 h 218536"/>
                  <a:gd name="connsiteX24" fmla="*/ 69189 w 144720"/>
                  <a:gd name="connsiteY24" fmla="*/ 0 h 218536"/>
                  <a:gd name="connsiteX25" fmla="*/ 99828 w 144720"/>
                  <a:gd name="connsiteY25" fmla="*/ 2869 h 218536"/>
                  <a:gd name="connsiteX26" fmla="*/ 123948 w 144720"/>
                  <a:gd name="connsiteY26" fmla="*/ 12310 h 218536"/>
                  <a:gd name="connsiteX27" fmla="*/ 138285 w 144720"/>
                  <a:gd name="connsiteY27" fmla="*/ 28975 h 218536"/>
                  <a:gd name="connsiteX28" fmla="*/ 142849 w 144720"/>
                  <a:gd name="connsiteY28" fmla="*/ 50652 h 218536"/>
                  <a:gd name="connsiteX29" fmla="*/ 140208 w 144720"/>
                  <a:gd name="connsiteY29" fmla="*/ 67692 h 218536"/>
                  <a:gd name="connsiteX30" fmla="*/ 133326 w 144720"/>
                  <a:gd name="connsiteY30" fmla="*/ 82404 h 218536"/>
                  <a:gd name="connsiteX31" fmla="*/ 123948 w 144720"/>
                  <a:gd name="connsiteY31" fmla="*/ 92623 h 218536"/>
                  <a:gd name="connsiteX32" fmla="*/ 113000 w 144720"/>
                  <a:gd name="connsiteY32" fmla="*/ 99277 h 218536"/>
                  <a:gd name="connsiteX33" fmla="*/ 95399 w 144720"/>
                  <a:gd name="connsiteY33" fmla="*/ 105474 h 218536"/>
                  <a:gd name="connsiteX34" fmla="*/ 114019 w 144720"/>
                  <a:gd name="connsiteY34" fmla="*/ 108894 h 218536"/>
                  <a:gd name="connsiteX35" fmla="*/ 126100 w 144720"/>
                  <a:gd name="connsiteY35" fmla="*/ 115111 h 218536"/>
                  <a:gd name="connsiteX36" fmla="*/ 136278 w 144720"/>
                  <a:gd name="connsiteY36" fmla="*/ 125248 h 218536"/>
                  <a:gd name="connsiteX37" fmla="*/ 142631 w 144720"/>
                  <a:gd name="connsiteY37" fmla="*/ 138898 h 218536"/>
                  <a:gd name="connsiteX38" fmla="*/ 144720 w 144720"/>
                  <a:gd name="connsiteY38" fmla="*/ 154794 h 218536"/>
                  <a:gd name="connsiteX39" fmla="*/ 138056 w 144720"/>
                  <a:gd name="connsiteY39" fmla="*/ 182242 h 218536"/>
                  <a:gd name="connsiteX40" fmla="*/ 119134 w 144720"/>
                  <a:gd name="connsiteY40" fmla="*/ 203336 h 218536"/>
                  <a:gd name="connsiteX41" fmla="*/ 91376 w 144720"/>
                  <a:gd name="connsiteY41" fmla="*/ 215053 h 218536"/>
                  <a:gd name="connsiteX42" fmla="*/ 58948 w 144720"/>
                  <a:gd name="connsiteY42" fmla="*/ 218536 h 218536"/>
                  <a:gd name="connsiteX43" fmla="*/ 33830 w 144720"/>
                  <a:gd name="connsiteY43" fmla="*/ 216841 h 218536"/>
                  <a:gd name="connsiteX44" fmla="*/ 2173 w 144720"/>
                  <a:gd name="connsiteY44" fmla="*/ 210489 h 21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720" h="218536">
                    <a:moveTo>
                      <a:pt x="2173" y="210489"/>
                    </a:moveTo>
                    <a:cubicBezTo>
                      <a:pt x="1643" y="201600"/>
                      <a:pt x="936" y="193626"/>
                      <a:pt x="0" y="186588"/>
                    </a:cubicBezTo>
                    <a:cubicBezTo>
                      <a:pt x="11696" y="191047"/>
                      <a:pt x="22134" y="194094"/>
                      <a:pt x="31335" y="195757"/>
                    </a:cubicBezTo>
                    <a:cubicBezTo>
                      <a:pt x="40536" y="197400"/>
                      <a:pt x="49165" y="198242"/>
                      <a:pt x="57223" y="198242"/>
                    </a:cubicBezTo>
                    <a:cubicBezTo>
                      <a:pt x="67786" y="198242"/>
                      <a:pt x="77371" y="196496"/>
                      <a:pt x="86021" y="193034"/>
                    </a:cubicBezTo>
                    <a:cubicBezTo>
                      <a:pt x="94651" y="189561"/>
                      <a:pt x="101699" y="184352"/>
                      <a:pt x="107178" y="177356"/>
                    </a:cubicBezTo>
                    <a:cubicBezTo>
                      <a:pt x="112657" y="170379"/>
                      <a:pt x="115381" y="162197"/>
                      <a:pt x="115381" y="152778"/>
                    </a:cubicBezTo>
                    <a:cubicBezTo>
                      <a:pt x="115381" y="145220"/>
                      <a:pt x="113375" y="138514"/>
                      <a:pt x="109351" y="132629"/>
                    </a:cubicBezTo>
                    <a:cubicBezTo>
                      <a:pt x="105307" y="126734"/>
                      <a:pt x="99235" y="122233"/>
                      <a:pt x="91116" y="119124"/>
                    </a:cubicBezTo>
                    <a:cubicBezTo>
                      <a:pt x="82996" y="116015"/>
                      <a:pt x="72027" y="114487"/>
                      <a:pt x="58158" y="114487"/>
                    </a:cubicBezTo>
                    <a:cubicBezTo>
                      <a:pt x="51744" y="114487"/>
                      <a:pt x="44570" y="114830"/>
                      <a:pt x="36617" y="115568"/>
                    </a:cubicBezTo>
                    <a:cubicBezTo>
                      <a:pt x="37324" y="106773"/>
                      <a:pt x="37750" y="99641"/>
                      <a:pt x="37854" y="94162"/>
                    </a:cubicBezTo>
                    <a:cubicBezTo>
                      <a:pt x="43218" y="95097"/>
                      <a:pt x="48084" y="95555"/>
                      <a:pt x="52430" y="95555"/>
                    </a:cubicBezTo>
                    <a:cubicBezTo>
                      <a:pt x="63398" y="95555"/>
                      <a:pt x="73504" y="94183"/>
                      <a:pt x="82829" y="91438"/>
                    </a:cubicBezTo>
                    <a:cubicBezTo>
                      <a:pt x="92135" y="88703"/>
                      <a:pt x="99318" y="83817"/>
                      <a:pt x="104392" y="76789"/>
                    </a:cubicBezTo>
                    <a:cubicBezTo>
                      <a:pt x="109445" y="69761"/>
                      <a:pt x="111971" y="62213"/>
                      <a:pt x="111971" y="54145"/>
                    </a:cubicBezTo>
                    <a:cubicBezTo>
                      <a:pt x="111971" y="48760"/>
                      <a:pt x="110859" y="43718"/>
                      <a:pt x="108561" y="38945"/>
                    </a:cubicBezTo>
                    <a:cubicBezTo>
                      <a:pt x="106305" y="34184"/>
                      <a:pt x="102999" y="30317"/>
                      <a:pt x="98653" y="27301"/>
                    </a:cubicBezTo>
                    <a:cubicBezTo>
                      <a:pt x="94307" y="24317"/>
                      <a:pt x="89171" y="22259"/>
                      <a:pt x="83225" y="21095"/>
                    </a:cubicBezTo>
                    <a:cubicBezTo>
                      <a:pt x="77278" y="19972"/>
                      <a:pt x="71248" y="19410"/>
                      <a:pt x="65155" y="19410"/>
                    </a:cubicBezTo>
                    <a:cubicBezTo>
                      <a:pt x="57192" y="19410"/>
                      <a:pt x="49581" y="19857"/>
                      <a:pt x="42356" y="20803"/>
                    </a:cubicBezTo>
                    <a:cubicBezTo>
                      <a:pt x="35130" y="21729"/>
                      <a:pt x="26376" y="23496"/>
                      <a:pt x="16146" y="26075"/>
                    </a:cubicBezTo>
                    <a:cubicBezTo>
                      <a:pt x="17383" y="21365"/>
                      <a:pt x="18683" y="14212"/>
                      <a:pt x="20024" y="4668"/>
                    </a:cubicBezTo>
                    <a:cubicBezTo>
                      <a:pt x="32021" y="2911"/>
                      <a:pt x="41586" y="1705"/>
                      <a:pt x="48718" y="1019"/>
                    </a:cubicBezTo>
                    <a:cubicBezTo>
                      <a:pt x="55871" y="353"/>
                      <a:pt x="62691" y="0"/>
                      <a:pt x="69189" y="0"/>
                    </a:cubicBezTo>
                    <a:cubicBezTo>
                      <a:pt x="80054" y="0"/>
                      <a:pt x="90263" y="967"/>
                      <a:pt x="99828" y="2869"/>
                    </a:cubicBezTo>
                    <a:cubicBezTo>
                      <a:pt x="109393" y="4772"/>
                      <a:pt x="117429" y="7933"/>
                      <a:pt x="123948" y="12310"/>
                    </a:cubicBezTo>
                    <a:cubicBezTo>
                      <a:pt x="130446" y="16717"/>
                      <a:pt x="135239" y="22249"/>
                      <a:pt x="138285" y="28975"/>
                    </a:cubicBezTo>
                    <a:cubicBezTo>
                      <a:pt x="141331" y="35691"/>
                      <a:pt x="142849" y="42917"/>
                      <a:pt x="142849" y="50652"/>
                    </a:cubicBezTo>
                    <a:cubicBezTo>
                      <a:pt x="142849" y="56328"/>
                      <a:pt x="141976" y="61995"/>
                      <a:pt x="140208" y="67692"/>
                    </a:cubicBezTo>
                    <a:cubicBezTo>
                      <a:pt x="138462" y="73379"/>
                      <a:pt x="136164" y="78286"/>
                      <a:pt x="133326" y="82404"/>
                    </a:cubicBezTo>
                    <a:cubicBezTo>
                      <a:pt x="130487" y="86521"/>
                      <a:pt x="127358" y="89951"/>
                      <a:pt x="123948" y="92623"/>
                    </a:cubicBezTo>
                    <a:cubicBezTo>
                      <a:pt x="120538" y="95295"/>
                      <a:pt x="116878" y="97520"/>
                      <a:pt x="113000" y="99277"/>
                    </a:cubicBezTo>
                    <a:cubicBezTo>
                      <a:pt x="109123" y="101034"/>
                      <a:pt x="103248" y="103082"/>
                      <a:pt x="95399" y="105474"/>
                    </a:cubicBezTo>
                    <a:cubicBezTo>
                      <a:pt x="103685" y="106420"/>
                      <a:pt x="109882" y="107542"/>
                      <a:pt x="114019" y="108894"/>
                    </a:cubicBezTo>
                    <a:cubicBezTo>
                      <a:pt x="118157" y="110224"/>
                      <a:pt x="122181" y="112294"/>
                      <a:pt x="126100" y="115111"/>
                    </a:cubicBezTo>
                    <a:cubicBezTo>
                      <a:pt x="130040" y="117877"/>
                      <a:pt x="133430" y="121276"/>
                      <a:pt x="136278" y="125248"/>
                    </a:cubicBezTo>
                    <a:cubicBezTo>
                      <a:pt x="139117" y="129229"/>
                      <a:pt x="141238" y="133794"/>
                      <a:pt x="142631" y="138898"/>
                    </a:cubicBezTo>
                    <a:cubicBezTo>
                      <a:pt x="144034" y="144024"/>
                      <a:pt x="144720" y="149316"/>
                      <a:pt x="144720" y="154794"/>
                    </a:cubicBezTo>
                    <a:cubicBezTo>
                      <a:pt x="144720" y="164515"/>
                      <a:pt x="142485" y="173664"/>
                      <a:pt x="138056" y="182242"/>
                    </a:cubicBezTo>
                    <a:cubicBezTo>
                      <a:pt x="133606" y="190819"/>
                      <a:pt x="127296" y="197878"/>
                      <a:pt x="119134" y="203336"/>
                    </a:cubicBezTo>
                    <a:cubicBezTo>
                      <a:pt x="110973" y="208805"/>
                      <a:pt x="101710" y="212714"/>
                      <a:pt x="91376" y="215053"/>
                    </a:cubicBezTo>
                    <a:cubicBezTo>
                      <a:pt x="81041" y="217372"/>
                      <a:pt x="70219" y="218536"/>
                      <a:pt x="58948" y="218536"/>
                    </a:cubicBezTo>
                    <a:cubicBezTo>
                      <a:pt x="50787" y="218536"/>
                      <a:pt x="42418" y="217975"/>
                      <a:pt x="33830" y="216841"/>
                    </a:cubicBezTo>
                    <a:cubicBezTo>
                      <a:pt x="25222" y="215687"/>
                      <a:pt x="14680" y="213577"/>
                      <a:pt x="2173" y="21048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0E224B-28A8-41CB-A7F4-5918D8C82DDD}"/>
                  </a:ext>
                </a:extLst>
              </p:cNvPr>
              <p:cNvSpPr/>
              <p:nvPr/>
            </p:nvSpPr>
            <p:spPr>
              <a:xfrm>
                <a:off x="1597813" y="4248105"/>
                <a:ext cx="152008" cy="211695"/>
              </a:xfrm>
              <a:custGeom>
                <a:avLst/>
                <a:gdLst>
                  <a:gd name="connsiteX0" fmla="*/ 84982 w 152008"/>
                  <a:gd name="connsiteY0" fmla="*/ 211695 h 211695"/>
                  <a:gd name="connsiteX1" fmla="*/ 89047 w 152008"/>
                  <a:gd name="connsiteY1" fmla="*/ 138638 h 211695"/>
                  <a:gd name="connsiteX2" fmla="*/ 0 w 152008"/>
                  <a:gd name="connsiteY2" fmla="*/ 139428 h 211695"/>
                  <a:gd name="connsiteX3" fmla="*/ 780 w 152008"/>
                  <a:gd name="connsiteY3" fmla="*/ 127639 h 211695"/>
                  <a:gd name="connsiteX4" fmla="*/ 1092 w 152008"/>
                  <a:gd name="connsiteY4" fmla="*/ 114778 h 211695"/>
                  <a:gd name="connsiteX5" fmla="*/ 30244 w 152008"/>
                  <a:gd name="connsiteY5" fmla="*/ 76041 h 211695"/>
                  <a:gd name="connsiteX6" fmla="*/ 60487 w 152008"/>
                  <a:gd name="connsiteY6" fmla="*/ 34839 h 211695"/>
                  <a:gd name="connsiteX7" fmla="*/ 84836 w 152008"/>
                  <a:gd name="connsiteY7" fmla="*/ 0 h 211695"/>
                  <a:gd name="connsiteX8" fmla="*/ 104548 w 152008"/>
                  <a:gd name="connsiteY8" fmla="*/ 145 h 211695"/>
                  <a:gd name="connsiteX9" fmla="*/ 122378 w 152008"/>
                  <a:gd name="connsiteY9" fmla="*/ 0 h 211695"/>
                  <a:gd name="connsiteX10" fmla="*/ 116837 w 152008"/>
                  <a:gd name="connsiteY10" fmla="*/ 118490 h 211695"/>
                  <a:gd name="connsiteX11" fmla="*/ 121640 w 152008"/>
                  <a:gd name="connsiteY11" fmla="*/ 118625 h 211695"/>
                  <a:gd name="connsiteX12" fmla="*/ 147039 w 152008"/>
                  <a:gd name="connsiteY12" fmla="*/ 118490 h 211695"/>
                  <a:gd name="connsiteX13" fmla="*/ 152008 w 152008"/>
                  <a:gd name="connsiteY13" fmla="*/ 117866 h 211695"/>
                  <a:gd name="connsiteX14" fmla="*/ 151541 w 152008"/>
                  <a:gd name="connsiteY14" fmla="*/ 135821 h 211695"/>
                  <a:gd name="connsiteX15" fmla="*/ 151541 w 152008"/>
                  <a:gd name="connsiteY15" fmla="*/ 139252 h 211695"/>
                  <a:gd name="connsiteX16" fmla="*/ 115901 w 152008"/>
                  <a:gd name="connsiteY16" fmla="*/ 138617 h 211695"/>
                  <a:gd name="connsiteX17" fmla="*/ 114664 w 152008"/>
                  <a:gd name="connsiteY17" fmla="*/ 184373 h 211695"/>
                  <a:gd name="connsiteX18" fmla="*/ 114362 w 152008"/>
                  <a:gd name="connsiteY18" fmla="*/ 199417 h 211695"/>
                  <a:gd name="connsiteX19" fmla="*/ 114664 w 152008"/>
                  <a:gd name="connsiteY19" fmla="*/ 211674 h 211695"/>
                  <a:gd name="connsiteX20" fmla="*/ 100223 w 152008"/>
                  <a:gd name="connsiteY20" fmla="*/ 211373 h 211695"/>
                  <a:gd name="connsiteX21" fmla="*/ 84982 w 152008"/>
                  <a:gd name="connsiteY21" fmla="*/ 211695 h 211695"/>
                  <a:gd name="connsiteX22" fmla="*/ 91999 w 152008"/>
                  <a:gd name="connsiteY22" fmla="*/ 119269 h 211695"/>
                  <a:gd name="connsiteX23" fmla="*/ 92467 w 152008"/>
                  <a:gd name="connsiteY23" fmla="*/ 107792 h 211695"/>
                  <a:gd name="connsiteX24" fmla="*/ 95597 w 152008"/>
                  <a:gd name="connsiteY24" fmla="*/ 19421 h 211695"/>
                  <a:gd name="connsiteX25" fmla="*/ 22924 w 152008"/>
                  <a:gd name="connsiteY25" fmla="*/ 119269 h 211695"/>
                  <a:gd name="connsiteX26" fmla="*/ 91999 w 152008"/>
                  <a:gd name="connsiteY26" fmla="*/ 119269 h 2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008" h="211695">
                    <a:moveTo>
                      <a:pt x="84982" y="211695"/>
                    </a:moveTo>
                    <a:cubicBezTo>
                      <a:pt x="86645" y="192669"/>
                      <a:pt x="87997" y="168321"/>
                      <a:pt x="89047" y="138638"/>
                    </a:cubicBezTo>
                    <a:lnTo>
                      <a:pt x="0" y="139428"/>
                    </a:lnTo>
                    <a:cubicBezTo>
                      <a:pt x="312" y="136611"/>
                      <a:pt x="561" y="132702"/>
                      <a:pt x="780" y="127639"/>
                    </a:cubicBezTo>
                    <a:cubicBezTo>
                      <a:pt x="988" y="122607"/>
                      <a:pt x="1092" y="118303"/>
                      <a:pt x="1092" y="114778"/>
                    </a:cubicBezTo>
                    <a:cubicBezTo>
                      <a:pt x="8847" y="104974"/>
                      <a:pt x="18558" y="92062"/>
                      <a:pt x="30244" y="76041"/>
                    </a:cubicBezTo>
                    <a:lnTo>
                      <a:pt x="60487" y="34839"/>
                    </a:lnTo>
                    <a:cubicBezTo>
                      <a:pt x="68950" y="23371"/>
                      <a:pt x="77091" y="11779"/>
                      <a:pt x="84836" y="0"/>
                    </a:cubicBezTo>
                    <a:cubicBezTo>
                      <a:pt x="91667" y="83"/>
                      <a:pt x="98237" y="145"/>
                      <a:pt x="104548" y="145"/>
                    </a:cubicBezTo>
                    <a:cubicBezTo>
                      <a:pt x="110651" y="145"/>
                      <a:pt x="116577" y="83"/>
                      <a:pt x="122378" y="0"/>
                    </a:cubicBezTo>
                    <a:cubicBezTo>
                      <a:pt x="119914" y="38810"/>
                      <a:pt x="118064" y="78307"/>
                      <a:pt x="116837" y="118490"/>
                    </a:cubicBezTo>
                    <a:lnTo>
                      <a:pt x="121640" y="118625"/>
                    </a:lnTo>
                    <a:cubicBezTo>
                      <a:pt x="136923" y="118625"/>
                      <a:pt x="145386" y="118583"/>
                      <a:pt x="147039" y="118490"/>
                    </a:cubicBezTo>
                    <a:cubicBezTo>
                      <a:pt x="148702" y="118375"/>
                      <a:pt x="150345" y="118157"/>
                      <a:pt x="152008" y="117866"/>
                    </a:cubicBezTo>
                    <a:cubicBezTo>
                      <a:pt x="151697" y="123168"/>
                      <a:pt x="151541" y="129157"/>
                      <a:pt x="151541" y="135821"/>
                    </a:cubicBezTo>
                    <a:lnTo>
                      <a:pt x="151541" y="139252"/>
                    </a:lnTo>
                    <a:cubicBezTo>
                      <a:pt x="143265" y="138846"/>
                      <a:pt x="131392" y="138617"/>
                      <a:pt x="115901" y="138617"/>
                    </a:cubicBezTo>
                    <a:lnTo>
                      <a:pt x="114664" y="184373"/>
                    </a:lnTo>
                    <a:cubicBezTo>
                      <a:pt x="114456" y="192025"/>
                      <a:pt x="114362" y="197036"/>
                      <a:pt x="114362" y="199417"/>
                    </a:cubicBezTo>
                    <a:cubicBezTo>
                      <a:pt x="114362" y="202120"/>
                      <a:pt x="114467" y="206206"/>
                      <a:pt x="114664" y="211674"/>
                    </a:cubicBezTo>
                    <a:cubicBezTo>
                      <a:pt x="108977" y="211466"/>
                      <a:pt x="104163" y="211373"/>
                      <a:pt x="100223" y="211373"/>
                    </a:cubicBezTo>
                    <a:cubicBezTo>
                      <a:pt x="96574" y="211394"/>
                      <a:pt x="91511" y="211498"/>
                      <a:pt x="84982" y="211695"/>
                    </a:cubicBezTo>
                    <a:close/>
                    <a:moveTo>
                      <a:pt x="91999" y="119269"/>
                    </a:moveTo>
                    <a:cubicBezTo>
                      <a:pt x="92311" y="112751"/>
                      <a:pt x="92467" y="108935"/>
                      <a:pt x="92467" y="107792"/>
                    </a:cubicBezTo>
                    <a:lnTo>
                      <a:pt x="95597" y="19421"/>
                    </a:lnTo>
                    <a:lnTo>
                      <a:pt x="22924" y="119269"/>
                    </a:lnTo>
                    <a:lnTo>
                      <a:pt x="91999" y="119269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38818D8-013B-438A-9EA5-202C44260E08}"/>
                  </a:ext>
                </a:extLst>
              </p:cNvPr>
              <p:cNvSpPr/>
              <p:nvPr/>
            </p:nvSpPr>
            <p:spPr>
              <a:xfrm>
                <a:off x="2345400" y="4248094"/>
                <a:ext cx="140811" cy="215115"/>
              </a:xfrm>
              <a:custGeom>
                <a:avLst/>
                <a:gdLst>
                  <a:gd name="connsiteX0" fmla="*/ 2173 w 140811"/>
                  <a:gd name="connsiteY0" fmla="*/ 209086 h 215115"/>
                  <a:gd name="connsiteX1" fmla="*/ 0 w 140811"/>
                  <a:gd name="connsiteY1" fmla="*/ 186421 h 215115"/>
                  <a:gd name="connsiteX2" fmla="*/ 26147 w 140811"/>
                  <a:gd name="connsiteY2" fmla="*/ 192545 h 215115"/>
                  <a:gd name="connsiteX3" fmla="*/ 45911 w 140811"/>
                  <a:gd name="connsiteY3" fmla="*/ 194198 h 215115"/>
                  <a:gd name="connsiteX4" fmla="*/ 70634 w 140811"/>
                  <a:gd name="connsiteY4" fmla="*/ 190850 h 215115"/>
                  <a:gd name="connsiteX5" fmla="*/ 91189 w 140811"/>
                  <a:gd name="connsiteY5" fmla="*/ 180370 h 215115"/>
                  <a:gd name="connsiteX6" fmla="*/ 104538 w 140811"/>
                  <a:gd name="connsiteY6" fmla="*/ 163393 h 215115"/>
                  <a:gd name="connsiteX7" fmla="*/ 109185 w 140811"/>
                  <a:gd name="connsiteY7" fmla="*/ 142838 h 215115"/>
                  <a:gd name="connsiteX8" fmla="*/ 102978 w 140811"/>
                  <a:gd name="connsiteY8" fmla="*/ 121879 h 215115"/>
                  <a:gd name="connsiteX9" fmla="*/ 84763 w 140811"/>
                  <a:gd name="connsiteY9" fmla="*/ 108478 h 215115"/>
                  <a:gd name="connsiteX10" fmla="*/ 53813 w 140811"/>
                  <a:gd name="connsiteY10" fmla="*/ 104059 h 215115"/>
                  <a:gd name="connsiteX11" fmla="*/ 7132 w 140811"/>
                  <a:gd name="connsiteY11" fmla="*/ 108707 h 215115"/>
                  <a:gd name="connsiteX12" fmla="*/ 16926 w 140811"/>
                  <a:gd name="connsiteY12" fmla="*/ 0 h 215115"/>
                  <a:gd name="connsiteX13" fmla="*/ 79243 w 140811"/>
                  <a:gd name="connsiteY13" fmla="*/ 146 h 215115"/>
                  <a:gd name="connsiteX14" fmla="*/ 102043 w 140811"/>
                  <a:gd name="connsiteY14" fmla="*/ 146 h 215115"/>
                  <a:gd name="connsiteX15" fmla="*/ 137703 w 140811"/>
                  <a:gd name="connsiteY15" fmla="*/ 0 h 215115"/>
                  <a:gd name="connsiteX16" fmla="*/ 136622 w 140811"/>
                  <a:gd name="connsiteY16" fmla="*/ 21396 h 215115"/>
                  <a:gd name="connsiteX17" fmla="*/ 117544 w 140811"/>
                  <a:gd name="connsiteY17" fmla="*/ 20315 h 215115"/>
                  <a:gd name="connsiteX18" fmla="*/ 105910 w 140811"/>
                  <a:gd name="connsiteY18" fmla="*/ 20148 h 215115"/>
                  <a:gd name="connsiteX19" fmla="*/ 85283 w 140811"/>
                  <a:gd name="connsiteY19" fmla="*/ 19701 h 215115"/>
                  <a:gd name="connsiteX20" fmla="*/ 57369 w 140811"/>
                  <a:gd name="connsiteY20" fmla="*/ 19525 h 215115"/>
                  <a:gd name="connsiteX21" fmla="*/ 43562 w 140811"/>
                  <a:gd name="connsiteY21" fmla="*/ 19701 h 215115"/>
                  <a:gd name="connsiteX22" fmla="*/ 37012 w 140811"/>
                  <a:gd name="connsiteY22" fmla="*/ 89795 h 215115"/>
                  <a:gd name="connsiteX23" fmla="*/ 66320 w 140811"/>
                  <a:gd name="connsiteY23" fmla="*/ 87300 h 215115"/>
                  <a:gd name="connsiteX24" fmla="*/ 92935 w 140811"/>
                  <a:gd name="connsiteY24" fmla="*/ 89639 h 215115"/>
                  <a:gd name="connsiteX25" fmla="*/ 113177 w 140811"/>
                  <a:gd name="connsiteY25" fmla="*/ 95992 h 215115"/>
                  <a:gd name="connsiteX26" fmla="*/ 127764 w 140811"/>
                  <a:gd name="connsiteY26" fmla="*/ 107002 h 215115"/>
                  <a:gd name="connsiteX27" fmla="*/ 137464 w 140811"/>
                  <a:gd name="connsiteY27" fmla="*/ 123231 h 215115"/>
                  <a:gd name="connsiteX28" fmla="*/ 140811 w 140811"/>
                  <a:gd name="connsiteY28" fmla="*/ 142215 h 215115"/>
                  <a:gd name="connsiteX29" fmla="*/ 133357 w 140811"/>
                  <a:gd name="connsiteY29" fmla="*/ 172854 h 215115"/>
                  <a:gd name="connsiteX30" fmla="*/ 112886 w 140811"/>
                  <a:gd name="connsiteY30" fmla="*/ 196735 h 215115"/>
                  <a:gd name="connsiteX31" fmla="*/ 82788 w 140811"/>
                  <a:gd name="connsiteY31" fmla="*/ 210624 h 215115"/>
                  <a:gd name="connsiteX32" fmla="*/ 47897 w 140811"/>
                  <a:gd name="connsiteY32" fmla="*/ 215116 h 215115"/>
                  <a:gd name="connsiteX33" fmla="*/ 32697 w 140811"/>
                  <a:gd name="connsiteY33" fmla="*/ 214263 h 215115"/>
                  <a:gd name="connsiteX34" fmla="*/ 17425 w 140811"/>
                  <a:gd name="connsiteY34" fmla="*/ 212392 h 215115"/>
                  <a:gd name="connsiteX35" fmla="*/ 2173 w 140811"/>
                  <a:gd name="connsiteY35" fmla="*/ 209086 h 21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811" h="215115">
                    <a:moveTo>
                      <a:pt x="2173" y="209086"/>
                    </a:moveTo>
                    <a:cubicBezTo>
                      <a:pt x="1653" y="200498"/>
                      <a:pt x="936" y="192950"/>
                      <a:pt x="0" y="186421"/>
                    </a:cubicBezTo>
                    <a:cubicBezTo>
                      <a:pt x="10553" y="189426"/>
                      <a:pt x="19265" y="191474"/>
                      <a:pt x="26147" y="192545"/>
                    </a:cubicBezTo>
                    <a:cubicBezTo>
                      <a:pt x="33009" y="193636"/>
                      <a:pt x="39601" y="194198"/>
                      <a:pt x="45911" y="194198"/>
                    </a:cubicBezTo>
                    <a:cubicBezTo>
                      <a:pt x="54489" y="194198"/>
                      <a:pt x="62744" y="193075"/>
                      <a:pt x="70634" y="190850"/>
                    </a:cubicBezTo>
                    <a:cubicBezTo>
                      <a:pt x="78557" y="188635"/>
                      <a:pt x="85408" y="185142"/>
                      <a:pt x="91189" y="180370"/>
                    </a:cubicBezTo>
                    <a:cubicBezTo>
                      <a:pt x="96990" y="175619"/>
                      <a:pt x="101429" y="169953"/>
                      <a:pt x="104538" y="163393"/>
                    </a:cubicBezTo>
                    <a:cubicBezTo>
                      <a:pt x="107636" y="156812"/>
                      <a:pt x="109185" y="149971"/>
                      <a:pt x="109185" y="142838"/>
                    </a:cubicBezTo>
                    <a:cubicBezTo>
                      <a:pt x="109185" y="134875"/>
                      <a:pt x="107106" y="127888"/>
                      <a:pt x="102978" y="121879"/>
                    </a:cubicBezTo>
                    <a:cubicBezTo>
                      <a:pt x="98840" y="115901"/>
                      <a:pt x="92779" y="111430"/>
                      <a:pt x="84763" y="108478"/>
                    </a:cubicBezTo>
                    <a:cubicBezTo>
                      <a:pt x="76748" y="105546"/>
                      <a:pt x="66424" y="104059"/>
                      <a:pt x="53813" y="104059"/>
                    </a:cubicBezTo>
                    <a:cubicBezTo>
                      <a:pt x="40474" y="104059"/>
                      <a:pt x="24900" y="105608"/>
                      <a:pt x="7132" y="108707"/>
                    </a:cubicBezTo>
                    <a:lnTo>
                      <a:pt x="16926" y="0"/>
                    </a:lnTo>
                    <a:cubicBezTo>
                      <a:pt x="42761" y="83"/>
                      <a:pt x="63534" y="146"/>
                      <a:pt x="79243" y="146"/>
                    </a:cubicBezTo>
                    <a:lnTo>
                      <a:pt x="102043" y="146"/>
                    </a:lnTo>
                    <a:lnTo>
                      <a:pt x="137703" y="0"/>
                    </a:lnTo>
                    <a:cubicBezTo>
                      <a:pt x="137090" y="6217"/>
                      <a:pt x="136726" y="13318"/>
                      <a:pt x="136622" y="21396"/>
                    </a:cubicBezTo>
                    <a:lnTo>
                      <a:pt x="117544" y="20315"/>
                    </a:lnTo>
                    <a:lnTo>
                      <a:pt x="105910" y="20148"/>
                    </a:lnTo>
                    <a:lnTo>
                      <a:pt x="85283" y="19701"/>
                    </a:lnTo>
                    <a:cubicBezTo>
                      <a:pt x="75147" y="19577"/>
                      <a:pt x="65841" y="19525"/>
                      <a:pt x="57369" y="19525"/>
                    </a:cubicBezTo>
                    <a:lnTo>
                      <a:pt x="43562" y="19701"/>
                    </a:lnTo>
                    <a:lnTo>
                      <a:pt x="37012" y="89795"/>
                    </a:lnTo>
                    <a:cubicBezTo>
                      <a:pt x="47970" y="88132"/>
                      <a:pt x="57743" y="87300"/>
                      <a:pt x="66320" y="87300"/>
                    </a:cubicBezTo>
                    <a:cubicBezTo>
                      <a:pt x="76051" y="87300"/>
                      <a:pt x="84919" y="88090"/>
                      <a:pt x="92935" y="89639"/>
                    </a:cubicBezTo>
                    <a:cubicBezTo>
                      <a:pt x="100951" y="91199"/>
                      <a:pt x="107709" y="93320"/>
                      <a:pt x="113177" y="95992"/>
                    </a:cubicBezTo>
                    <a:cubicBezTo>
                      <a:pt x="118656" y="98684"/>
                      <a:pt x="123522" y="102365"/>
                      <a:pt x="127764" y="107002"/>
                    </a:cubicBezTo>
                    <a:cubicBezTo>
                      <a:pt x="131995" y="111680"/>
                      <a:pt x="135239" y="117076"/>
                      <a:pt x="137464" y="123231"/>
                    </a:cubicBezTo>
                    <a:cubicBezTo>
                      <a:pt x="139689" y="129386"/>
                      <a:pt x="140811" y="135717"/>
                      <a:pt x="140811" y="142215"/>
                    </a:cubicBezTo>
                    <a:cubicBezTo>
                      <a:pt x="140811" y="152975"/>
                      <a:pt x="138327" y="163195"/>
                      <a:pt x="133357" y="172854"/>
                    </a:cubicBezTo>
                    <a:cubicBezTo>
                      <a:pt x="128388" y="182543"/>
                      <a:pt x="121567" y="190476"/>
                      <a:pt x="112886" y="196735"/>
                    </a:cubicBezTo>
                    <a:cubicBezTo>
                      <a:pt x="104195" y="203014"/>
                      <a:pt x="94172" y="207620"/>
                      <a:pt x="82788" y="210624"/>
                    </a:cubicBezTo>
                    <a:cubicBezTo>
                      <a:pt x="71414" y="213619"/>
                      <a:pt x="59791" y="215116"/>
                      <a:pt x="47897" y="215116"/>
                    </a:cubicBezTo>
                    <a:cubicBezTo>
                      <a:pt x="43967" y="215116"/>
                      <a:pt x="38904" y="214835"/>
                      <a:pt x="32697" y="214263"/>
                    </a:cubicBezTo>
                    <a:cubicBezTo>
                      <a:pt x="26480" y="213691"/>
                      <a:pt x="21407" y="213078"/>
                      <a:pt x="17425" y="212392"/>
                    </a:cubicBezTo>
                    <a:cubicBezTo>
                      <a:pt x="13464" y="211726"/>
                      <a:pt x="8369" y="210635"/>
                      <a:pt x="2173" y="209086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B965E4-5539-4F45-A472-CA7E513E2C5D}"/>
                  </a:ext>
                </a:extLst>
              </p:cNvPr>
              <p:cNvSpPr/>
              <p:nvPr/>
            </p:nvSpPr>
            <p:spPr>
              <a:xfrm>
                <a:off x="3091886" y="4248115"/>
                <a:ext cx="148411" cy="215095"/>
              </a:xfrm>
              <a:custGeom>
                <a:avLst/>
                <a:gdLst>
                  <a:gd name="connsiteX0" fmla="*/ 63585 w 148411"/>
                  <a:gd name="connsiteY0" fmla="*/ 89161 h 215095"/>
                  <a:gd name="connsiteX1" fmla="*/ 77694 w 148411"/>
                  <a:gd name="connsiteY1" fmla="*/ 86926 h 215095"/>
                  <a:gd name="connsiteX2" fmla="*/ 87456 w 148411"/>
                  <a:gd name="connsiteY2" fmla="*/ 86375 h 215095"/>
                  <a:gd name="connsiteX3" fmla="*/ 117627 w 148411"/>
                  <a:gd name="connsiteY3" fmla="*/ 91792 h 215095"/>
                  <a:gd name="connsiteX4" fmla="*/ 139720 w 148411"/>
                  <a:gd name="connsiteY4" fmla="*/ 111254 h 215095"/>
                  <a:gd name="connsiteX5" fmla="*/ 148411 w 148411"/>
                  <a:gd name="connsiteY5" fmla="*/ 143920 h 215095"/>
                  <a:gd name="connsiteX6" fmla="*/ 143764 w 148411"/>
                  <a:gd name="connsiteY6" fmla="*/ 170359 h 215095"/>
                  <a:gd name="connsiteX7" fmla="*/ 128876 w 148411"/>
                  <a:gd name="connsiteY7" fmla="*/ 194240 h 215095"/>
                  <a:gd name="connsiteX8" fmla="*/ 103820 w 148411"/>
                  <a:gd name="connsiteY8" fmla="*/ 210136 h 215095"/>
                  <a:gd name="connsiteX9" fmla="*/ 71944 w 148411"/>
                  <a:gd name="connsiteY9" fmla="*/ 215095 h 215095"/>
                  <a:gd name="connsiteX10" fmla="*/ 43115 w 148411"/>
                  <a:gd name="connsiteY10" fmla="*/ 210833 h 215095"/>
                  <a:gd name="connsiteX11" fmla="*/ 19151 w 148411"/>
                  <a:gd name="connsiteY11" fmla="*/ 197567 h 215095"/>
                  <a:gd name="connsiteX12" fmla="*/ 4554 w 148411"/>
                  <a:gd name="connsiteY12" fmla="*/ 176181 h 215095"/>
                  <a:gd name="connsiteX13" fmla="*/ 0 w 148411"/>
                  <a:gd name="connsiteY13" fmla="*/ 150886 h 215095"/>
                  <a:gd name="connsiteX14" fmla="*/ 2391 w 148411"/>
                  <a:gd name="connsiteY14" fmla="*/ 126620 h 215095"/>
                  <a:gd name="connsiteX15" fmla="*/ 13474 w 148411"/>
                  <a:gd name="connsiteY15" fmla="*/ 93341 h 215095"/>
                  <a:gd name="connsiteX16" fmla="*/ 36118 w 148411"/>
                  <a:gd name="connsiteY16" fmla="*/ 51089 h 215095"/>
                  <a:gd name="connsiteX17" fmla="*/ 71799 w 148411"/>
                  <a:gd name="connsiteY17" fmla="*/ 0 h 215095"/>
                  <a:gd name="connsiteX18" fmla="*/ 89161 w 148411"/>
                  <a:gd name="connsiteY18" fmla="*/ 146 h 215095"/>
                  <a:gd name="connsiteX19" fmla="*/ 107147 w 148411"/>
                  <a:gd name="connsiteY19" fmla="*/ 0 h 215095"/>
                  <a:gd name="connsiteX20" fmla="*/ 81364 w 148411"/>
                  <a:gd name="connsiteY20" fmla="*/ 31918 h 215095"/>
                  <a:gd name="connsiteX21" fmla="*/ 57358 w 148411"/>
                  <a:gd name="connsiteY21" fmla="*/ 67287 h 215095"/>
                  <a:gd name="connsiteX22" fmla="*/ 39164 w 148411"/>
                  <a:gd name="connsiteY22" fmla="*/ 102188 h 215095"/>
                  <a:gd name="connsiteX23" fmla="*/ 29849 w 148411"/>
                  <a:gd name="connsiteY23" fmla="*/ 128793 h 215095"/>
                  <a:gd name="connsiteX24" fmla="*/ 27457 w 148411"/>
                  <a:gd name="connsiteY24" fmla="*/ 149649 h 215095"/>
                  <a:gd name="connsiteX25" fmla="*/ 32572 w 148411"/>
                  <a:gd name="connsiteY25" fmla="*/ 173301 h 215095"/>
                  <a:gd name="connsiteX26" fmla="*/ 47803 w 148411"/>
                  <a:gd name="connsiteY26" fmla="*/ 189114 h 215095"/>
                  <a:gd name="connsiteX27" fmla="*/ 71726 w 148411"/>
                  <a:gd name="connsiteY27" fmla="*/ 195248 h 215095"/>
                  <a:gd name="connsiteX28" fmla="*/ 97208 w 148411"/>
                  <a:gd name="connsiteY28" fmla="*/ 188958 h 215095"/>
                  <a:gd name="connsiteX29" fmla="*/ 114123 w 148411"/>
                  <a:gd name="connsiteY29" fmla="*/ 171170 h 215095"/>
                  <a:gd name="connsiteX30" fmla="*/ 119727 w 148411"/>
                  <a:gd name="connsiteY30" fmla="*/ 146166 h 215095"/>
                  <a:gd name="connsiteX31" fmla="*/ 115381 w 148411"/>
                  <a:gd name="connsiteY31" fmla="*/ 125123 h 215095"/>
                  <a:gd name="connsiteX32" fmla="*/ 101211 w 148411"/>
                  <a:gd name="connsiteY32" fmla="*/ 110744 h 215095"/>
                  <a:gd name="connsiteX33" fmla="*/ 77538 w 148411"/>
                  <a:gd name="connsiteY33" fmla="*/ 105764 h 215095"/>
                  <a:gd name="connsiteX34" fmla="*/ 52274 w 148411"/>
                  <a:gd name="connsiteY34" fmla="*/ 109341 h 215095"/>
                  <a:gd name="connsiteX35" fmla="*/ 63585 w 148411"/>
                  <a:gd name="connsiteY35" fmla="*/ 89161 h 21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8411" h="215095">
                    <a:moveTo>
                      <a:pt x="63585" y="89161"/>
                    </a:moveTo>
                    <a:cubicBezTo>
                      <a:pt x="69699" y="88028"/>
                      <a:pt x="74388" y="87280"/>
                      <a:pt x="77694" y="86926"/>
                    </a:cubicBezTo>
                    <a:cubicBezTo>
                      <a:pt x="81000" y="86552"/>
                      <a:pt x="84275" y="86375"/>
                      <a:pt x="87456" y="86375"/>
                    </a:cubicBezTo>
                    <a:cubicBezTo>
                      <a:pt x="98622" y="86375"/>
                      <a:pt x="108676" y="88184"/>
                      <a:pt x="117627" y="91792"/>
                    </a:cubicBezTo>
                    <a:cubicBezTo>
                      <a:pt x="126558" y="95420"/>
                      <a:pt x="133929" y="101907"/>
                      <a:pt x="139720" y="111254"/>
                    </a:cubicBezTo>
                    <a:cubicBezTo>
                      <a:pt x="145511" y="120600"/>
                      <a:pt x="148411" y="131507"/>
                      <a:pt x="148411" y="143920"/>
                    </a:cubicBezTo>
                    <a:cubicBezTo>
                      <a:pt x="148411" y="152892"/>
                      <a:pt x="146872" y="161729"/>
                      <a:pt x="143764" y="170359"/>
                    </a:cubicBezTo>
                    <a:cubicBezTo>
                      <a:pt x="140655" y="178988"/>
                      <a:pt x="135686" y="186952"/>
                      <a:pt x="128876" y="194240"/>
                    </a:cubicBezTo>
                    <a:cubicBezTo>
                      <a:pt x="122035" y="201527"/>
                      <a:pt x="113687" y="206830"/>
                      <a:pt x="103820" y="210136"/>
                    </a:cubicBezTo>
                    <a:cubicBezTo>
                      <a:pt x="93954" y="213442"/>
                      <a:pt x="83328" y="215095"/>
                      <a:pt x="71944" y="215095"/>
                    </a:cubicBezTo>
                    <a:cubicBezTo>
                      <a:pt x="62037" y="215095"/>
                      <a:pt x="52409" y="213671"/>
                      <a:pt x="43115" y="210833"/>
                    </a:cubicBezTo>
                    <a:cubicBezTo>
                      <a:pt x="33799" y="207994"/>
                      <a:pt x="25815" y="203565"/>
                      <a:pt x="19151" y="197567"/>
                    </a:cubicBezTo>
                    <a:cubicBezTo>
                      <a:pt x="12486" y="191588"/>
                      <a:pt x="7621" y="184446"/>
                      <a:pt x="4554" y="176181"/>
                    </a:cubicBezTo>
                    <a:cubicBezTo>
                      <a:pt x="1507" y="167895"/>
                      <a:pt x="0" y="159484"/>
                      <a:pt x="0" y="150886"/>
                    </a:cubicBezTo>
                    <a:cubicBezTo>
                      <a:pt x="0" y="143650"/>
                      <a:pt x="790" y="135561"/>
                      <a:pt x="2391" y="126620"/>
                    </a:cubicBezTo>
                    <a:cubicBezTo>
                      <a:pt x="3992" y="117679"/>
                      <a:pt x="7693" y="106575"/>
                      <a:pt x="13474" y="93341"/>
                    </a:cubicBezTo>
                    <a:cubicBezTo>
                      <a:pt x="19265" y="80126"/>
                      <a:pt x="26813" y="66029"/>
                      <a:pt x="36118" y="51089"/>
                    </a:cubicBezTo>
                    <a:cubicBezTo>
                      <a:pt x="45423" y="36149"/>
                      <a:pt x="57316" y="19130"/>
                      <a:pt x="71799" y="0"/>
                    </a:cubicBezTo>
                    <a:cubicBezTo>
                      <a:pt x="79149" y="83"/>
                      <a:pt x="84919" y="146"/>
                      <a:pt x="89161" y="146"/>
                    </a:cubicBezTo>
                    <a:cubicBezTo>
                      <a:pt x="94339" y="146"/>
                      <a:pt x="100327" y="83"/>
                      <a:pt x="107147" y="0"/>
                    </a:cubicBezTo>
                    <a:cubicBezTo>
                      <a:pt x="94921" y="14784"/>
                      <a:pt x="86333" y="25430"/>
                      <a:pt x="81364" y="31918"/>
                    </a:cubicBezTo>
                    <a:cubicBezTo>
                      <a:pt x="72859" y="43000"/>
                      <a:pt x="64875" y="54780"/>
                      <a:pt x="57358" y="67287"/>
                    </a:cubicBezTo>
                    <a:cubicBezTo>
                      <a:pt x="49841" y="79804"/>
                      <a:pt x="43770" y="91449"/>
                      <a:pt x="39164" y="102188"/>
                    </a:cubicBezTo>
                    <a:cubicBezTo>
                      <a:pt x="34579" y="112928"/>
                      <a:pt x="31450" y="121796"/>
                      <a:pt x="29849" y="128793"/>
                    </a:cubicBezTo>
                    <a:cubicBezTo>
                      <a:pt x="28248" y="135769"/>
                      <a:pt x="27457" y="142714"/>
                      <a:pt x="27457" y="149649"/>
                    </a:cubicBezTo>
                    <a:cubicBezTo>
                      <a:pt x="27457" y="158964"/>
                      <a:pt x="29142" y="166834"/>
                      <a:pt x="32572" y="173301"/>
                    </a:cubicBezTo>
                    <a:cubicBezTo>
                      <a:pt x="35983" y="179747"/>
                      <a:pt x="41056" y="185038"/>
                      <a:pt x="47803" y="189114"/>
                    </a:cubicBezTo>
                    <a:cubicBezTo>
                      <a:pt x="54520" y="193210"/>
                      <a:pt x="62504" y="195248"/>
                      <a:pt x="71726" y="195248"/>
                    </a:cubicBezTo>
                    <a:cubicBezTo>
                      <a:pt x="81145" y="195248"/>
                      <a:pt x="89639" y="193148"/>
                      <a:pt x="97208" y="188958"/>
                    </a:cubicBezTo>
                    <a:cubicBezTo>
                      <a:pt x="104766" y="184768"/>
                      <a:pt x="110412" y="178821"/>
                      <a:pt x="114123" y="171170"/>
                    </a:cubicBezTo>
                    <a:cubicBezTo>
                      <a:pt x="117856" y="163507"/>
                      <a:pt x="119727" y="155159"/>
                      <a:pt x="119727" y="146166"/>
                    </a:cubicBezTo>
                    <a:cubicBezTo>
                      <a:pt x="119727" y="138410"/>
                      <a:pt x="118261" y="131371"/>
                      <a:pt x="115381" y="125123"/>
                    </a:cubicBezTo>
                    <a:cubicBezTo>
                      <a:pt x="112501" y="118843"/>
                      <a:pt x="107771" y="114071"/>
                      <a:pt x="101211" y="110744"/>
                    </a:cubicBezTo>
                    <a:cubicBezTo>
                      <a:pt x="94630" y="107428"/>
                      <a:pt x="86749" y="105764"/>
                      <a:pt x="77538" y="105764"/>
                    </a:cubicBezTo>
                    <a:cubicBezTo>
                      <a:pt x="70312" y="105764"/>
                      <a:pt x="61880" y="106970"/>
                      <a:pt x="52274" y="109341"/>
                    </a:cubicBezTo>
                    <a:cubicBezTo>
                      <a:pt x="58366" y="98976"/>
                      <a:pt x="62140" y="92249"/>
                      <a:pt x="63585" y="8916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624645-5B1C-46EF-89D8-CF6438E370D3}"/>
                  </a:ext>
                </a:extLst>
              </p:cNvPr>
              <p:cNvSpPr/>
              <p:nvPr/>
            </p:nvSpPr>
            <p:spPr>
              <a:xfrm>
                <a:off x="1607118" y="3588618"/>
                <a:ext cx="134303" cy="211705"/>
              </a:xfrm>
              <a:custGeom>
                <a:avLst/>
                <a:gdLst>
                  <a:gd name="connsiteX0" fmla="*/ 10064 w 134303"/>
                  <a:gd name="connsiteY0" fmla="*/ 211695 h 211705"/>
                  <a:gd name="connsiteX1" fmla="*/ 60363 w 134303"/>
                  <a:gd name="connsiteY1" fmla="*/ 109642 h 211705"/>
                  <a:gd name="connsiteX2" fmla="*/ 103529 w 134303"/>
                  <a:gd name="connsiteY2" fmla="*/ 20003 h 211705"/>
                  <a:gd name="connsiteX3" fmla="*/ 66112 w 134303"/>
                  <a:gd name="connsiteY3" fmla="*/ 19847 h 211705"/>
                  <a:gd name="connsiteX4" fmla="*/ 0 w 134303"/>
                  <a:gd name="connsiteY4" fmla="*/ 21542 h 211705"/>
                  <a:gd name="connsiteX5" fmla="*/ 1237 w 134303"/>
                  <a:gd name="connsiteY5" fmla="*/ 0 h 211705"/>
                  <a:gd name="connsiteX6" fmla="*/ 70874 w 134303"/>
                  <a:gd name="connsiteY6" fmla="*/ 156 h 211705"/>
                  <a:gd name="connsiteX7" fmla="*/ 134303 w 134303"/>
                  <a:gd name="connsiteY7" fmla="*/ 0 h 211705"/>
                  <a:gd name="connsiteX8" fmla="*/ 133118 w 134303"/>
                  <a:gd name="connsiteY8" fmla="*/ 23423 h 211705"/>
                  <a:gd name="connsiteX9" fmla="*/ 129864 w 134303"/>
                  <a:gd name="connsiteY9" fmla="*/ 29620 h 211705"/>
                  <a:gd name="connsiteX10" fmla="*/ 111680 w 134303"/>
                  <a:gd name="connsiteY10" fmla="*/ 67474 h 211705"/>
                  <a:gd name="connsiteX11" fmla="*/ 63066 w 134303"/>
                  <a:gd name="connsiteY11" fmla="*/ 169828 h 211705"/>
                  <a:gd name="connsiteX12" fmla="*/ 44726 w 134303"/>
                  <a:gd name="connsiteY12" fmla="*/ 211706 h 211705"/>
                  <a:gd name="connsiteX13" fmla="*/ 28164 w 134303"/>
                  <a:gd name="connsiteY13" fmla="*/ 211550 h 211705"/>
                  <a:gd name="connsiteX14" fmla="*/ 10064 w 134303"/>
                  <a:gd name="connsiteY14" fmla="*/ 211695 h 2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303" h="211705">
                    <a:moveTo>
                      <a:pt x="10064" y="211695"/>
                    </a:moveTo>
                    <a:lnTo>
                      <a:pt x="60363" y="109642"/>
                    </a:lnTo>
                    <a:lnTo>
                      <a:pt x="103529" y="20003"/>
                    </a:lnTo>
                    <a:cubicBezTo>
                      <a:pt x="91947" y="19889"/>
                      <a:pt x="79471" y="19847"/>
                      <a:pt x="66112" y="19847"/>
                    </a:cubicBezTo>
                    <a:cubicBezTo>
                      <a:pt x="43853" y="19847"/>
                      <a:pt x="21822" y="20419"/>
                      <a:pt x="0" y="21542"/>
                    </a:cubicBezTo>
                    <a:cubicBezTo>
                      <a:pt x="613" y="14098"/>
                      <a:pt x="1019" y="6914"/>
                      <a:pt x="1237" y="0"/>
                    </a:cubicBezTo>
                    <a:cubicBezTo>
                      <a:pt x="21708" y="94"/>
                      <a:pt x="44924" y="156"/>
                      <a:pt x="70874" y="156"/>
                    </a:cubicBezTo>
                    <a:lnTo>
                      <a:pt x="134303" y="0"/>
                    </a:lnTo>
                    <a:lnTo>
                      <a:pt x="133118" y="23423"/>
                    </a:lnTo>
                    <a:lnTo>
                      <a:pt x="129864" y="29620"/>
                    </a:lnTo>
                    <a:cubicBezTo>
                      <a:pt x="128616" y="32094"/>
                      <a:pt x="122555" y="44706"/>
                      <a:pt x="111680" y="67474"/>
                    </a:cubicBezTo>
                    <a:lnTo>
                      <a:pt x="63066" y="169828"/>
                    </a:lnTo>
                    <a:cubicBezTo>
                      <a:pt x="57254" y="182554"/>
                      <a:pt x="51151" y="196495"/>
                      <a:pt x="44726" y="211706"/>
                    </a:cubicBezTo>
                    <a:cubicBezTo>
                      <a:pt x="37199" y="211581"/>
                      <a:pt x="31668" y="211550"/>
                      <a:pt x="28164" y="211550"/>
                    </a:cubicBezTo>
                    <a:lnTo>
                      <a:pt x="10064" y="211695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4A29C9D-FF87-4616-BF59-6DCC0851F32B}"/>
                  </a:ext>
                </a:extLst>
              </p:cNvPr>
              <p:cNvSpPr/>
              <p:nvPr/>
            </p:nvSpPr>
            <p:spPr>
              <a:xfrm>
                <a:off x="3092956" y="3585167"/>
                <a:ext cx="148889" cy="215146"/>
              </a:xfrm>
              <a:custGeom>
                <a:avLst/>
                <a:gdLst>
                  <a:gd name="connsiteX0" fmla="*/ 43281 w 148889"/>
                  <a:gd name="connsiteY0" fmla="*/ 215147 h 215146"/>
                  <a:gd name="connsiteX1" fmla="*/ 100140 w 148889"/>
                  <a:gd name="connsiteY1" fmla="*/ 130924 h 215146"/>
                  <a:gd name="connsiteX2" fmla="*/ 120673 w 148889"/>
                  <a:gd name="connsiteY2" fmla="*/ 66382 h 215146"/>
                  <a:gd name="connsiteX3" fmla="*/ 115329 w 148889"/>
                  <a:gd name="connsiteY3" fmla="*/ 41971 h 215146"/>
                  <a:gd name="connsiteX4" fmla="*/ 99974 w 148889"/>
                  <a:gd name="connsiteY4" fmla="*/ 25451 h 215146"/>
                  <a:gd name="connsiteX5" fmla="*/ 76789 w 148889"/>
                  <a:gd name="connsiteY5" fmla="*/ 19878 h 215146"/>
                  <a:gd name="connsiteX6" fmla="*/ 51952 w 148889"/>
                  <a:gd name="connsiteY6" fmla="*/ 25836 h 215146"/>
                  <a:gd name="connsiteX7" fmla="*/ 34506 w 148889"/>
                  <a:gd name="connsiteY7" fmla="*/ 42335 h 215146"/>
                  <a:gd name="connsiteX8" fmla="*/ 28393 w 148889"/>
                  <a:gd name="connsiteY8" fmla="*/ 65540 h 215146"/>
                  <a:gd name="connsiteX9" fmla="*/ 32957 w 148889"/>
                  <a:gd name="connsiteY9" fmla="*/ 87311 h 215146"/>
                  <a:gd name="connsiteX10" fmla="*/ 47845 w 148889"/>
                  <a:gd name="connsiteY10" fmla="*/ 101398 h 215146"/>
                  <a:gd name="connsiteX11" fmla="*/ 72131 w 148889"/>
                  <a:gd name="connsiteY11" fmla="*/ 106264 h 215146"/>
                  <a:gd name="connsiteX12" fmla="*/ 83682 w 148889"/>
                  <a:gd name="connsiteY12" fmla="*/ 105484 h 215146"/>
                  <a:gd name="connsiteX13" fmla="*/ 100816 w 148889"/>
                  <a:gd name="connsiteY13" fmla="*/ 101616 h 215146"/>
                  <a:gd name="connsiteX14" fmla="*/ 89016 w 148889"/>
                  <a:gd name="connsiteY14" fmla="*/ 122701 h 215146"/>
                  <a:gd name="connsiteX15" fmla="*/ 64043 w 148889"/>
                  <a:gd name="connsiteY15" fmla="*/ 125664 h 215146"/>
                  <a:gd name="connsiteX16" fmla="*/ 29464 w 148889"/>
                  <a:gd name="connsiteY16" fmla="*/ 118594 h 215146"/>
                  <a:gd name="connsiteX17" fmla="*/ 7070 w 148889"/>
                  <a:gd name="connsiteY17" fmla="*/ 98612 h 215146"/>
                  <a:gd name="connsiteX18" fmla="*/ 0 w 148889"/>
                  <a:gd name="connsiteY18" fmla="*/ 69106 h 215146"/>
                  <a:gd name="connsiteX19" fmla="*/ 10157 w 148889"/>
                  <a:gd name="connsiteY19" fmla="*/ 32708 h 215146"/>
                  <a:gd name="connsiteX20" fmla="*/ 38156 w 148889"/>
                  <a:gd name="connsiteY20" fmla="*/ 8380 h 215146"/>
                  <a:gd name="connsiteX21" fmla="*/ 78016 w 148889"/>
                  <a:gd name="connsiteY21" fmla="*/ 0 h 215146"/>
                  <a:gd name="connsiteX22" fmla="*/ 108031 w 148889"/>
                  <a:gd name="connsiteY22" fmla="*/ 4751 h 215146"/>
                  <a:gd name="connsiteX23" fmla="*/ 131444 w 148889"/>
                  <a:gd name="connsiteY23" fmla="*/ 18766 h 215146"/>
                  <a:gd name="connsiteX24" fmla="*/ 144783 w 148889"/>
                  <a:gd name="connsiteY24" fmla="*/ 40391 h 215146"/>
                  <a:gd name="connsiteX25" fmla="*/ 148889 w 148889"/>
                  <a:gd name="connsiteY25" fmla="*/ 64324 h 215146"/>
                  <a:gd name="connsiteX26" fmla="*/ 146883 w 148889"/>
                  <a:gd name="connsiteY26" fmla="*/ 84940 h 215146"/>
                  <a:gd name="connsiteX27" fmla="*/ 140146 w 148889"/>
                  <a:gd name="connsiteY27" fmla="*/ 109039 h 215146"/>
                  <a:gd name="connsiteX28" fmla="*/ 127493 w 148889"/>
                  <a:gd name="connsiteY28" fmla="*/ 137557 h 215146"/>
                  <a:gd name="connsiteX29" fmla="*/ 108187 w 148889"/>
                  <a:gd name="connsiteY29" fmla="*/ 171325 h 215146"/>
                  <a:gd name="connsiteX30" fmla="*/ 79409 w 148889"/>
                  <a:gd name="connsiteY30" fmla="*/ 215116 h 215146"/>
                  <a:gd name="connsiteX31" fmla="*/ 62213 w 148889"/>
                  <a:gd name="connsiteY31" fmla="*/ 214970 h 215146"/>
                  <a:gd name="connsiteX32" fmla="*/ 43281 w 148889"/>
                  <a:gd name="connsiteY32" fmla="*/ 215147 h 21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8889" h="215146">
                    <a:moveTo>
                      <a:pt x="43281" y="215147"/>
                    </a:moveTo>
                    <a:cubicBezTo>
                      <a:pt x="67464" y="183749"/>
                      <a:pt x="86427" y="155668"/>
                      <a:pt x="100140" y="130924"/>
                    </a:cubicBezTo>
                    <a:cubicBezTo>
                      <a:pt x="113822" y="106180"/>
                      <a:pt x="120673" y="84670"/>
                      <a:pt x="120673" y="66382"/>
                    </a:cubicBezTo>
                    <a:cubicBezTo>
                      <a:pt x="120673" y="57399"/>
                      <a:pt x="118885" y="49259"/>
                      <a:pt x="115329" y="41971"/>
                    </a:cubicBezTo>
                    <a:cubicBezTo>
                      <a:pt x="111753" y="34683"/>
                      <a:pt x="106638" y="29183"/>
                      <a:pt x="99974" y="25451"/>
                    </a:cubicBezTo>
                    <a:cubicBezTo>
                      <a:pt x="93288" y="21739"/>
                      <a:pt x="85574" y="19878"/>
                      <a:pt x="76789" y="19878"/>
                    </a:cubicBezTo>
                    <a:cubicBezTo>
                      <a:pt x="67796" y="19878"/>
                      <a:pt x="59510" y="21864"/>
                      <a:pt x="51952" y="25836"/>
                    </a:cubicBezTo>
                    <a:cubicBezTo>
                      <a:pt x="44414" y="29828"/>
                      <a:pt x="38613" y="35307"/>
                      <a:pt x="34506" y="42335"/>
                    </a:cubicBezTo>
                    <a:cubicBezTo>
                      <a:pt x="30420" y="49363"/>
                      <a:pt x="28393" y="57098"/>
                      <a:pt x="28393" y="65540"/>
                    </a:cubicBezTo>
                    <a:cubicBezTo>
                      <a:pt x="28393" y="73909"/>
                      <a:pt x="29911" y="81156"/>
                      <a:pt x="32957" y="87311"/>
                    </a:cubicBezTo>
                    <a:cubicBezTo>
                      <a:pt x="36024" y="93445"/>
                      <a:pt x="40973" y="98144"/>
                      <a:pt x="47845" y="101398"/>
                    </a:cubicBezTo>
                    <a:cubicBezTo>
                      <a:pt x="54728" y="104652"/>
                      <a:pt x="62806" y="106264"/>
                      <a:pt x="72131" y="106264"/>
                    </a:cubicBezTo>
                    <a:cubicBezTo>
                      <a:pt x="76051" y="106264"/>
                      <a:pt x="79908" y="106014"/>
                      <a:pt x="83682" y="105484"/>
                    </a:cubicBezTo>
                    <a:cubicBezTo>
                      <a:pt x="87456" y="104964"/>
                      <a:pt x="93143" y="103675"/>
                      <a:pt x="100816" y="101616"/>
                    </a:cubicBezTo>
                    <a:cubicBezTo>
                      <a:pt x="97177" y="107709"/>
                      <a:pt x="93257" y="114747"/>
                      <a:pt x="89016" y="122701"/>
                    </a:cubicBezTo>
                    <a:cubicBezTo>
                      <a:pt x="79815" y="124665"/>
                      <a:pt x="71487" y="125664"/>
                      <a:pt x="64043" y="125664"/>
                    </a:cubicBezTo>
                    <a:cubicBezTo>
                      <a:pt x="51234" y="125664"/>
                      <a:pt x="39694" y="123304"/>
                      <a:pt x="29464" y="118594"/>
                    </a:cubicBezTo>
                    <a:cubicBezTo>
                      <a:pt x="19234" y="113905"/>
                      <a:pt x="11759" y="107241"/>
                      <a:pt x="7070" y="98612"/>
                    </a:cubicBezTo>
                    <a:cubicBezTo>
                      <a:pt x="2360" y="90003"/>
                      <a:pt x="0" y="80147"/>
                      <a:pt x="0" y="69106"/>
                    </a:cubicBezTo>
                    <a:cubicBezTo>
                      <a:pt x="0" y="55476"/>
                      <a:pt x="3389" y="43333"/>
                      <a:pt x="10157" y="32708"/>
                    </a:cubicBezTo>
                    <a:cubicBezTo>
                      <a:pt x="16936" y="22072"/>
                      <a:pt x="26262" y="13963"/>
                      <a:pt x="38156" y="8380"/>
                    </a:cubicBezTo>
                    <a:cubicBezTo>
                      <a:pt x="50039" y="2807"/>
                      <a:pt x="63336" y="0"/>
                      <a:pt x="78016" y="0"/>
                    </a:cubicBezTo>
                    <a:cubicBezTo>
                      <a:pt x="88558" y="0"/>
                      <a:pt x="98570" y="1580"/>
                      <a:pt x="108031" y="4751"/>
                    </a:cubicBezTo>
                    <a:cubicBezTo>
                      <a:pt x="117492" y="7881"/>
                      <a:pt x="125289" y="12570"/>
                      <a:pt x="131444" y="18766"/>
                    </a:cubicBezTo>
                    <a:cubicBezTo>
                      <a:pt x="137599" y="24973"/>
                      <a:pt x="142048" y="32167"/>
                      <a:pt x="144783" y="40391"/>
                    </a:cubicBezTo>
                    <a:cubicBezTo>
                      <a:pt x="147528" y="48594"/>
                      <a:pt x="148889" y="56589"/>
                      <a:pt x="148889" y="64324"/>
                    </a:cubicBezTo>
                    <a:cubicBezTo>
                      <a:pt x="148889" y="70530"/>
                      <a:pt x="148224" y="77413"/>
                      <a:pt x="146883" y="84940"/>
                    </a:cubicBezTo>
                    <a:cubicBezTo>
                      <a:pt x="145542" y="92467"/>
                      <a:pt x="143286" y="100525"/>
                      <a:pt x="140146" y="109039"/>
                    </a:cubicBezTo>
                    <a:cubicBezTo>
                      <a:pt x="137006" y="117554"/>
                      <a:pt x="132775" y="127067"/>
                      <a:pt x="127493" y="137557"/>
                    </a:cubicBezTo>
                    <a:cubicBezTo>
                      <a:pt x="122233" y="148047"/>
                      <a:pt x="115776" y="159307"/>
                      <a:pt x="108187" y="171325"/>
                    </a:cubicBezTo>
                    <a:cubicBezTo>
                      <a:pt x="100597" y="183364"/>
                      <a:pt x="91012" y="197972"/>
                      <a:pt x="79409" y="215116"/>
                    </a:cubicBezTo>
                    <a:cubicBezTo>
                      <a:pt x="73618" y="215012"/>
                      <a:pt x="67900" y="214970"/>
                      <a:pt x="62213" y="214970"/>
                    </a:cubicBezTo>
                    <a:cubicBezTo>
                      <a:pt x="58398" y="215001"/>
                      <a:pt x="52056" y="215043"/>
                      <a:pt x="43281" y="215147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CDEA3B2-AB2D-47B2-A8FC-897858508969}"/>
                  </a:ext>
                </a:extLst>
              </p:cNvPr>
              <p:cNvSpPr/>
              <p:nvPr/>
            </p:nvSpPr>
            <p:spPr>
              <a:xfrm>
                <a:off x="3092967" y="5617740"/>
                <a:ext cx="149045" cy="148265"/>
              </a:xfrm>
              <a:custGeom>
                <a:avLst/>
                <a:gdLst>
                  <a:gd name="connsiteX0" fmla="*/ 0 w 149045"/>
                  <a:gd name="connsiteY0" fmla="*/ 83411 h 148265"/>
                  <a:gd name="connsiteX1" fmla="*/ 1216 w 149045"/>
                  <a:gd name="connsiteY1" fmla="*/ 64802 h 148265"/>
                  <a:gd name="connsiteX2" fmla="*/ 64490 w 149045"/>
                  <a:gd name="connsiteY2" fmla="*/ 65436 h 148265"/>
                  <a:gd name="connsiteX3" fmla="*/ 67131 w 149045"/>
                  <a:gd name="connsiteY3" fmla="*/ 0 h 148265"/>
                  <a:gd name="connsiteX4" fmla="*/ 77059 w 149045"/>
                  <a:gd name="connsiteY4" fmla="*/ 291 h 148265"/>
                  <a:gd name="connsiteX5" fmla="*/ 87009 w 149045"/>
                  <a:gd name="connsiteY5" fmla="*/ 0 h 148265"/>
                  <a:gd name="connsiteX6" fmla="*/ 86260 w 149045"/>
                  <a:gd name="connsiteY6" fmla="*/ 19067 h 148265"/>
                  <a:gd name="connsiteX7" fmla="*/ 84389 w 149045"/>
                  <a:gd name="connsiteY7" fmla="*/ 65436 h 148265"/>
                  <a:gd name="connsiteX8" fmla="*/ 110360 w 149045"/>
                  <a:gd name="connsiteY8" fmla="*/ 65280 h 148265"/>
                  <a:gd name="connsiteX9" fmla="*/ 149045 w 149045"/>
                  <a:gd name="connsiteY9" fmla="*/ 64802 h 148265"/>
                  <a:gd name="connsiteX10" fmla="*/ 147829 w 149045"/>
                  <a:gd name="connsiteY10" fmla="*/ 83411 h 148265"/>
                  <a:gd name="connsiteX11" fmla="*/ 83723 w 149045"/>
                  <a:gd name="connsiteY11" fmla="*/ 82652 h 148265"/>
                  <a:gd name="connsiteX12" fmla="*/ 81124 w 149045"/>
                  <a:gd name="connsiteY12" fmla="*/ 148266 h 148265"/>
                  <a:gd name="connsiteX13" fmla="*/ 71217 w 149045"/>
                  <a:gd name="connsiteY13" fmla="*/ 147943 h 148265"/>
                  <a:gd name="connsiteX14" fmla="*/ 61101 w 149045"/>
                  <a:gd name="connsiteY14" fmla="*/ 148266 h 148265"/>
                  <a:gd name="connsiteX15" fmla="*/ 62255 w 149045"/>
                  <a:gd name="connsiteY15" fmla="*/ 121879 h 148265"/>
                  <a:gd name="connsiteX16" fmla="*/ 63793 w 149045"/>
                  <a:gd name="connsiteY16" fmla="*/ 82663 h 148265"/>
                  <a:gd name="connsiteX17" fmla="*/ 39653 w 149045"/>
                  <a:gd name="connsiteY17" fmla="*/ 82808 h 148265"/>
                  <a:gd name="connsiteX18" fmla="*/ 0 w 149045"/>
                  <a:gd name="connsiteY18" fmla="*/ 83411 h 1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045" h="148265">
                    <a:moveTo>
                      <a:pt x="0" y="83411"/>
                    </a:moveTo>
                    <a:cubicBezTo>
                      <a:pt x="707" y="77537"/>
                      <a:pt x="1112" y="71331"/>
                      <a:pt x="1216" y="64802"/>
                    </a:cubicBezTo>
                    <a:cubicBezTo>
                      <a:pt x="28591" y="65228"/>
                      <a:pt x="49685" y="65436"/>
                      <a:pt x="64490" y="65436"/>
                    </a:cubicBezTo>
                    <a:lnTo>
                      <a:pt x="67131" y="0"/>
                    </a:lnTo>
                    <a:cubicBezTo>
                      <a:pt x="69116" y="197"/>
                      <a:pt x="72412" y="291"/>
                      <a:pt x="77059" y="291"/>
                    </a:cubicBezTo>
                    <a:cubicBezTo>
                      <a:pt x="81935" y="291"/>
                      <a:pt x="85242" y="187"/>
                      <a:pt x="87009" y="0"/>
                    </a:cubicBezTo>
                    <a:cubicBezTo>
                      <a:pt x="86770" y="5250"/>
                      <a:pt x="86520" y="11623"/>
                      <a:pt x="86260" y="19067"/>
                    </a:cubicBezTo>
                    <a:lnTo>
                      <a:pt x="84389" y="65436"/>
                    </a:lnTo>
                    <a:lnTo>
                      <a:pt x="110360" y="65280"/>
                    </a:lnTo>
                    <a:cubicBezTo>
                      <a:pt x="115152" y="65280"/>
                      <a:pt x="128044" y="65134"/>
                      <a:pt x="149045" y="64802"/>
                    </a:cubicBezTo>
                    <a:cubicBezTo>
                      <a:pt x="148432" y="70094"/>
                      <a:pt x="148006" y="76290"/>
                      <a:pt x="147829" y="83411"/>
                    </a:cubicBezTo>
                    <a:cubicBezTo>
                      <a:pt x="121224" y="82892"/>
                      <a:pt x="99869" y="82652"/>
                      <a:pt x="83723" y="82652"/>
                    </a:cubicBezTo>
                    <a:lnTo>
                      <a:pt x="81124" y="148266"/>
                    </a:lnTo>
                    <a:cubicBezTo>
                      <a:pt x="78972" y="148047"/>
                      <a:pt x="75666" y="147943"/>
                      <a:pt x="71217" y="147943"/>
                    </a:cubicBezTo>
                    <a:cubicBezTo>
                      <a:pt x="66652" y="147943"/>
                      <a:pt x="63274" y="148057"/>
                      <a:pt x="61101" y="148266"/>
                    </a:cubicBezTo>
                    <a:cubicBezTo>
                      <a:pt x="61340" y="143202"/>
                      <a:pt x="61756" y="134407"/>
                      <a:pt x="62255" y="121879"/>
                    </a:cubicBezTo>
                    <a:lnTo>
                      <a:pt x="63793" y="82663"/>
                    </a:lnTo>
                    <a:lnTo>
                      <a:pt x="39653" y="82808"/>
                    </a:lnTo>
                    <a:cubicBezTo>
                      <a:pt x="33810" y="82787"/>
                      <a:pt x="20596" y="83017"/>
                      <a:pt x="0" y="8341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16B0FE7-B680-4A7B-957D-1E85454A39D3}"/>
                  </a:ext>
                </a:extLst>
              </p:cNvPr>
              <p:cNvSpPr/>
              <p:nvPr/>
            </p:nvSpPr>
            <p:spPr>
              <a:xfrm>
                <a:off x="3823639" y="3588618"/>
                <a:ext cx="157102" cy="281799"/>
              </a:xfrm>
              <a:custGeom>
                <a:avLst/>
                <a:gdLst>
                  <a:gd name="connsiteX0" fmla="*/ 0 w 157102"/>
                  <a:gd name="connsiteY0" fmla="*/ 281789 h 281799"/>
                  <a:gd name="connsiteX1" fmla="*/ 34454 w 157102"/>
                  <a:gd name="connsiteY1" fmla="*/ 212589 h 281799"/>
                  <a:gd name="connsiteX2" fmla="*/ 123491 w 157102"/>
                  <a:gd name="connsiteY2" fmla="*/ 29318 h 281799"/>
                  <a:gd name="connsiteX3" fmla="*/ 137141 w 157102"/>
                  <a:gd name="connsiteY3" fmla="*/ 0 h 281799"/>
                  <a:gd name="connsiteX4" fmla="*/ 147216 w 157102"/>
                  <a:gd name="connsiteY4" fmla="*/ 156 h 281799"/>
                  <a:gd name="connsiteX5" fmla="*/ 157103 w 157102"/>
                  <a:gd name="connsiteY5" fmla="*/ 0 h 281799"/>
                  <a:gd name="connsiteX6" fmla="*/ 35795 w 157102"/>
                  <a:gd name="connsiteY6" fmla="*/ 249996 h 281799"/>
                  <a:gd name="connsiteX7" fmla="*/ 21032 w 157102"/>
                  <a:gd name="connsiteY7" fmla="*/ 281800 h 281799"/>
                  <a:gd name="connsiteX8" fmla="*/ 10999 w 157102"/>
                  <a:gd name="connsiteY8" fmla="*/ 281498 h 281799"/>
                  <a:gd name="connsiteX9" fmla="*/ 0 w 157102"/>
                  <a:gd name="connsiteY9" fmla="*/ 281789 h 28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02" h="281799">
                    <a:moveTo>
                      <a:pt x="0" y="281789"/>
                    </a:moveTo>
                    <a:lnTo>
                      <a:pt x="34454" y="212589"/>
                    </a:lnTo>
                    <a:lnTo>
                      <a:pt x="123491" y="29318"/>
                    </a:lnTo>
                    <a:lnTo>
                      <a:pt x="137141" y="0"/>
                    </a:lnTo>
                    <a:lnTo>
                      <a:pt x="147216" y="156"/>
                    </a:lnTo>
                    <a:lnTo>
                      <a:pt x="157103" y="0"/>
                    </a:lnTo>
                    <a:lnTo>
                      <a:pt x="35795" y="249996"/>
                    </a:lnTo>
                    <a:lnTo>
                      <a:pt x="21032" y="281800"/>
                    </a:lnTo>
                    <a:cubicBezTo>
                      <a:pt x="16728" y="281591"/>
                      <a:pt x="13360" y="281498"/>
                      <a:pt x="10999" y="281498"/>
                    </a:cubicBezTo>
                    <a:cubicBezTo>
                      <a:pt x="8723" y="281488"/>
                      <a:pt x="5053" y="281591"/>
                      <a:pt x="0" y="28178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A7508E1-11B1-45FF-8366-A9B993A62D4E}"/>
                  </a:ext>
                </a:extLst>
              </p:cNvPr>
              <p:cNvSpPr/>
              <p:nvPr/>
            </p:nvSpPr>
            <p:spPr>
              <a:xfrm>
                <a:off x="3825136" y="4302697"/>
                <a:ext cx="151197" cy="157103"/>
              </a:xfrm>
              <a:custGeom>
                <a:avLst/>
                <a:gdLst>
                  <a:gd name="connsiteX0" fmla="*/ 0 w 151197"/>
                  <a:gd name="connsiteY0" fmla="*/ 157103 h 157103"/>
                  <a:gd name="connsiteX1" fmla="*/ 41524 w 151197"/>
                  <a:gd name="connsiteY1" fmla="*/ 101336 h 157103"/>
                  <a:gd name="connsiteX2" fmla="*/ 62463 w 151197"/>
                  <a:gd name="connsiteY2" fmla="*/ 72651 h 157103"/>
                  <a:gd name="connsiteX3" fmla="*/ 16125 w 151197"/>
                  <a:gd name="connsiteY3" fmla="*/ 0 h 157103"/>
                  <a:gd name="connsiteX4" fmla="*/ 32760 w 151197"/>
                  <a:gd name="connsiteY4" fmla="*/ 167 h 157103"/>
                  <a:gd name="connsiteX5" fmla="*/ 47845 w 151197"/>
                  <a:gd name="connsiteY5" fmla="*/ 0 h 157103"/>
                  <a:gd name="connsiteX6" fmla="*/ 81042 w 151197"/>
                  <a:gd name="connsiteY6" fmla="*/ 56859 h 157103"/>
                  <a:gd name="connsiteX7" fmla="*/ 120393 w 151197"/>
                  <a:gd name="connsiteY7" fmla="*/ 0 h 157103"/>
                  <a:gd name="connsiteX8" fmla="*/ 135343 w 151197"/>
                  <a:gd name="connsiteY8" fmla="*/ 167 h 157103"/>
                  <a:gd name="connsiteX9" fmla="*/ 150595 w 151197"/>
                  <a:gd name="connsiteY9" fmla="*/ 0 h 157103"/>
                  <a:gd name="connsiteX10" fmla="*/ 124218 w 151197"/>
                  <a:gd name="connsiteY10" fmla="*/ 34881 h 157103"/>
                  <a:gd name="connsiteX11" fmla="*/ 96761 w 151197"/>
                  <a:gd name="connsiteY11" fmla="*/ 72100 h 157103"/>
                  <a:gd name="connsiteX12" fmla="*/ 126547 w 151197"/>
                  <a:gd name="connsiteY12" fmla="*/ 119093 h 157103"/>
                  <a:gd name="connsiteX13" fmla="*/ 151198 w 151197"/>
                  <a:gd name="connsiteY13" fmla="*/ 157103 h 157103"/>
                  <a:gd name="connsiteX14" fmla="*/ 135540 w 151197"/>
                  <a:gd name="connsiteY14" fmla="*/ 156801 h 157103"/>
                  <a:gd name="connsiteX15" fmla="*/ 119114 w 151197"/>
                  <a:gd name="connsiteY15" fmla="*/ 157103 h 157103"/>
                  <a:gd name="connsiteX16" fmla="*/ 99256 w 151197"/>
                  <a:gd name="connsiteY16" fmla="*/ 122077 h 157103"/>
                  <a:gd name="connsiteX17" fmla="*/ 78630 w 151197"/>
                  <a:gd name="connsiteY17" fmla="*/ 88267 h 157103"/>
                  <a:gd name="connsiteX18" fmla="*/ 59541 w 151197"/>
                  <a:gd name="connsiteY18" fmla="*/ 115392 h 157103"/>
                  <a:gd name="connsiteX19" fmla="*/ 31169 w 151197"/>
                  <a:gd name="connsiteY19" fmla="*/ 157103 h 157103"/>
                  <a:gd name="connsiteX20" fmla="*/ 16281 w 151197"/>
                  <a:gd name="connsiteY20" fmla="*/ 156801 h 157103"/>
                  <a:gd name="connsiteX21" fmla="*/ 0 w 151197"/>
                  <a:gd name="connsiteY21" fmla="*/ 157103 h 15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197" h="157103">
                    <a:moveTo>
                      <a:pt x="0" y="157103"/>
                    </a:moveTo>
                    <a:lnTo>
                      <a:pt x="41524" y="101336"/>
                    </a:lnTo>
                    <a:lnTo>
                      <a:pt x="62463" y="72651"/>
                    </a:lnTo>
                    <a:lnTo>
                      <a:pt x="16125" y="0"/>
                    </a:lnTo>
                    <a:cubicBezTo>
                      <a:pt x="23704" y="104"/>
                      <a:pt x="29225" y="167"/>
                      <a:pt x="32760" y="167"/>
                    </a:cubicBezTo>
                    <a:cubicBezTo>
                      <a:pt x="37532" y="167"/>
                      <a:pt x="42564" y="104"/>
                      <a:pt x="47845" y="0"/>
                    </a:cubicBezTo>
                    <a:cubicBezTo>
                      <a:pt x="53511" y="10969"/>
                      <a:pt x="64553" y="29901"/>
                      <a:pt x="81042" y="56859"/>
                    </a:cubicBezTo>
                    <a:cubicBezTo>
                      <a:pt x="101169" y="28466"/>
                      <a:pt x="114279" y="9502"/>
                      <a:pt x="120393" y="0"/>
                    </a:cubicBezTo>
                    <a:cubicBezTo>
                      <a:pt x="125799" y="104"/>
                      <a:pt x="130768" y="167"/>
                      <a:pt x="135343" y="167"/>
                    </a:cubicBezTo>
                    <a:cubicBezTo>
                      <a:pt x="139481" y="167"/>
                      <a:pt x="144565" y="104"/>
                      <a:pt x="150595" y="0"/>
                    </a:cubicBezTo>
                    <a:lnTo>
                      <a:pt x="124218" y="34881"/>
                    </a:lnTo>
                    <a:cubicBezTo>
                      <a:pt x="121744" y="38093"/>
                      <a:pt x="112585" y="50496"/>
                      <a:pt x="96761" y="72100"/>
                    </a:cubicBezTo>
                    <a:cubicBezTo>
                      <a:pt x="108665" y="91428"/>
                      <a:pt x="118594" y="107106"/>
                      <a:pt x="126547" y="119093"/>
                    </a:cubicBezTo>
                    <a:lnTo>
                      <a:pt x="151198" y="157103"/>
                    </a:lnTo>
                    <a:cubicBezTo>
                      <a:pt x="144908" y="156895"/>
                      <a:pt x="139689" y="156801"/>
                      <a:pt x="135540" y="156801"/>
                    </a:cubicBezTo>
                    <a:cubicBezTo>
                      <a:pt x="130665" y="156801"/>
                      <a:pt x="125206" y="156905"/>
                      <a:pt x="119114" y="157103"/>
                    </a:cubicBezTo>
                    <a:cubicBezTo>
                      <a:pt x="113832" y="146790"/>
                      <a:pt x="107210" y="135104"/>
                      <a:pt x="99256" y="122077"/>
                    </a:cubicBezTo>
                    <a:lnTo>
                      <a:pt x="78630" y="88267"/>
                    </a:lnTo>
                    <a:lnTo>
                      <a:pt x="59541" y="115392"/>
                    </a:lnTo>
                    <a:cubicBezTo>
                      <a:pt x="48677" y="130706"/>
                      <a:pt x="39237" y="144617"/>
                      <a:pt x="31169" y="157103"/>
                    </a:cubicBezTo>
                    <a:cubicBezTo>
                      <a:pt x="25077" y="156895"/>
                      <a:pt x="20107" y="156801"/>
                      <a:pt x="16281" y="156801"/>
                    </a:cubicBezTo>
                    <a:cubicBezTo>
                      <a:pt x="12039" y="156801"/>
                      <a:pt x="6602" y="156905"/>
                      <a:pt x="0" y="157103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6D29DCD-5F72-438F-822B-93C8DE40A4DB}"/>
                  </a:ext>
                </a:extLst>
              </p:cNvPr>
              <p:cNvSpPr/>
              <p:nvPr/>
            </p:nvSpPr>
            <p:spPr>
              <a:xfrm>
                <a:off x="3846781" y="5037559"/>
                <a:ext cx="112553" cy="29609"/>
              </a:xfrm>
              <a:custGeom>
                <a:avLst/>
                <a:gdLst>
                  <a:gd name="connsiteX0" fmla="*/ 0 w 112553"/>
                  <a:gd name="connsiteY0" fmla="*/ 29610 h 29609"/>
                  <a:gd name="connsiteX1" fmla="*/ 1788 w 112553"/>
                  <a:gd name="connsiteY1" fmla="*/ 0 h 29609"/>
                  <a:gd name="connsiteX2" fmla="*/ 57181 w 112553"/>
                  <a:gd name="connsiteY2" fmla="*/ 1113 h 29609"/>
                  <a:gd name="connsiteX3" fmla="*/ 112554 w 112553"/>
                  <a:gd name="connsiteY3" fmla="*/ 0 h 29609"/>
                  <a:gd name="connsiteX4" fmla="*/ 110786 w 112553"/>
                  <a:gd name="connsiteY4" fmla="*/ 29610 h 29609"/>
                  <a:gd name="connsiteX5" fmla="*/ 54946 w 112553"/>
                  <a:gd name="connsiteY5" fmla="*/ 28497 h 29609"/>
                  <a:gd name="connsiteX6" fmla="*/ 0 w 112553"/>
                  <a:gd name="connsiteY6" fmla="*/ 29610 h 2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53" h="29609">
                    <a:moveTo>
                      <a:pt x="0" y="29610"/>
                    </a:moveTo>
                    <a:cubicBezTo>
                      <a:pt x="1175" y="18620"/>
                      <a:pt x="1788" y="8775"/>
                      <a:pt x="1788" y="0"/>
                    </a:cubicBezTo>
                    <a:cubicBezTo>
                      <a:pt x="22394" y="760"/>
                      <a:pt x="40859" y="1113"/>
                      <a:pt x="57181" y="1113"/>
                    </a:cubicBezTo>
                    <a:cubicBezTo>
                      <a:pt x="73036" y="1113"/>
                      <a:pt x="91501" y="760"/>
                      <a:pt x="112554" y="0"/>
                    </a:cubicBezTo>
                    <a:cubicBezTo>
                      <a:pt x="111514" y="10397"/>
                      <a:pt x="110932" y="20263"/>
                      <a:pt x="110786" y="29610"/>
                    </a:cubicBezTo>
                    <a:cubicBezTo>
                      <a:pt x="92249" y="28872"/>
                      <a:pt x="73629" y="28497"/>
                      <a:pt x="54946" y="28497"/>
                    </a:cubicBezTo>
                    <a:cubicBezTo>
                      <a:pt x="37137" y="28497"/>
                      <a:pt x="18849" y="28872"/>
                      <a:pt x="0" y="29610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2A1A83F-C22E-48C0-BE67-B0654745AFF1}"/>
                  </a:ext>
                </a:extLst>
              </p:cNvPr>
              <p:cNvSpPr/>
              <p:nvPr/>
            </p:nvSpPr>
            <p:spPr>
              <a:xfrm>
                <a:off x="3775346" y="5627014"/>
                <a:ext cx="264759" cy="105099"/>
              </a:xfrm>
              <a:custGeom>
                <a:avLst/>
                <a:gdLst>
                  <a:gd name="connsiteX0" fmla="*/ 2152 w 264759"/>
                  <a:gd name="connsiteY0" fmla="*/ 72683 h 105099"/>
                  <a:gd name="connsiteX1" fmla="*/ 130748 w 264759"/>
                  <a:gd name="connsiteY1" fmla="*/ 73764 h 105099"/>
                  <a:gd name="connsiteX2" fmla="*/ 259613 w 264759"/>
                  <a:gd name="connsiteY2" fmla="*/ 72683 h 105099"/>
                  <a:gd name="connsiteX3" fmla="*/ 257461 w 264759"/>
                  <a:gd name="connsiteY3" fmla="*/ 105099 h 105099"/>
                  <a:gd name="connsiteX4" fmla="*/ 128866 w 264759"/>
                  <a:gd name="connsiteY4" fmla="*/ 103748 h 105099"/>
                  <a:gd name="connsiteX5" fmla="*/ 0 w 264759"/>
                  <a:gd name="connsiteY5" fmla="*/ 105099 h 105099"/>
                  <a:gd name="connsiteX6" fmla="*/ 2152 w 264759"/>
                  <a:gd name="connsiteY6" fmla="*/ 72683 h 105099"/>
                  <a:gd name="connsiteX7" fmla="*/ 7288 w 264759"/>
                  <a:gd name="connsiteY7" fmla="*/ 0 h 105099"/>
                  <a:gd name="connsiteX8" fmla="*/ 135883 w 264759"/>
                  <a:gd name="connsiteY8" fmla="*/ 1352 h 105099"/>
                  <a:gd name="connsiteX9" fmla="*/ 264759 w 264759"/>
                  <a:gd name="connsiteY9" fmla="*/ 0 h 105099"/>
                  <a:gd name="connsiteX10" fmla="*/ 262587 w 264759"/>
                  <a:gd name="connsiteY10" fmla="*/ 32708 h 105099"/>
                  <a:gd name="connsiteX11" fmla="*/ 133991 w 264759"/>
                  <a:gd name="connsiteY11" fmla="*/ 31356 h 105099"/>
                  <a:gd name="connsiteX12" fmla="*/ 5115 w 264759"/>
                  <a:gd name="connsiteY12" fmla="*/ 32708 h 105099"/>
                  <a:gd name="connsiteX13" fmla="*/ 7288 w 264759"/>
                  <a:gd name="connsiteY13" fmla="*/ 0 h 1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759" h="105099">
                    <a:moveTo>
                      <a:pt x="2152" y="72683"/>
                    </a:moveTo>
                    <a:cubicBezTo>
                      <a:pt x="51130" y="73400"/>
                      <a:pt x="94016" y="73764"/>
                      <a:pt x="130748" y="73764"/>
                    </a:cubicBezTo>
                    <a:cubicBezTo>
                      <a:pt x="167500" y="73764"/>
                      <a:pt x="210469" y="73400"/>
                      <a:pt x="259613" y="72683"/>
                    </a:cubicBezTo>
                    <a:cubicBezTo>
                      <a:pt x="258553" y="81873"/>
                      <a:pt x="257846" y="92675"/>
                      <a:pt x="257461" y="105099"/>
                    </a:cubicBezTo>
                    <a:cubicBezTo>
                      <a:pt x="208670" y="104205"/>
                      <a:pt x="165784" y="103748"/>
                      <a:pt x="128866" y="103748"/>
                    </a:cubicBezTo>
                    <a:cubicBezTo>
                      <a:pt x="92114" y="103748"/>
                      <a:pt x="49165" y="104205"/>
                      <a:pt x="0" y="105099"/>
                    </a:cubicBezTo>
                    <a:cubicBezTo>
                      <a:pt x="1258" y="94848"/>
                      <a:pt x="1975" y="84026"/>
                      <a:pt x="2152" y="72683"/>
                    </a:cubicBezTo>
                    <a:close/>
                    <a:moveTo>
                      <a:pt x="7288" y="0"/>
                    </a:moveTo>
                    <a:cubicBezTo>
                      <a:pt x="45121" y="915"/>
                      <a:pt x="87986" y="1352"/>
                      <a:pt x="135883" y="1352"/>
                    </a:cubicBezTo>
                    <a:cubicBezTo>
                      <a:pt x="183261" y="1352"/>
                      <a:pt x="226209" y="915"/>
                      <a:pt x="264759" y="0"/>
                    </a:cubicBezTo>
                    <a:cubicBezTo>
                      <a:pt x="263678" y="8837"/>
                      <a:pt x="262951" y="19723"/>
                      <a:pt x="262587" y="32708"/>
                    </a:cubicBezTo>
                    <a:cubicBezTo>
                      <a:pt x="213608" y="31824"/>
                      <a:pt x="170743" y="31356"/>
                      <a:pt x="133991" y="31356"/>
                    </a:cubicBezTo>
                    <a:cubicBezTo>
                      <a:pt x="97052" y="31356"/>
                      <a:pt x="54104" y="31824"/>
                      <a:pt x="5115" y="32708"/>
                    </a:cubicBezTo>
                    <a:cubicBezTo>
                      <a:pt x="6217" y="22789"/>
                      <a:pt x="6924" y="11914"/>
                      <a:pt x="728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8E39573-33D6-4E7F-A756-7665B839E5E2}"/>
                  </a:ext>
                </a:extLst>
              </p:cNvPr>
              <p:cNvSpPr/>
              <p:nvPr/>
            </p:nvSpPr>
            <p:spPr>
              <a:xfrm>
                <a:off x="2359602" y="5654492"/>
                <a:ext cx="107438" cy="107438"/>
              </a:xfrm>
              <a:custGeom>
                <a:avLst/>
                <a:gdLst>
                  <a:gd name="connsiteX0" fmla="*/ 107438 w 107438"/>
                  <a:gd name="connsiteY0" fmla="*/ 53719 h 107438"/>
                  <a:gd name="connsiteX1" fmla="*/ 53719 w 107438"/>
                  <a:gd name="connsiteY1" fmla="*/ 107438 h 107438"/>
                  <a:gd name="connsiteX2" fmla="*/ 0 w 107438"/>
                  <a:gd name="connsiteY2" fmla="*/ 53719 h 107438"/>
                  <a:gd name="connsiteX3" fmla="*/ 53719 w 107438"/>
                  <a:gd name="connsiteY3" fmla="*/ 0 h 107438"/>
                  <a:gd name="connsiteX4" fmla="*/ 107438 w 107438"/>
                  <a:gd name="connsiteY4" fmla="*/ 53719 h 10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8" h="107438">
                    <a:moveTo>
                      <a:pt x="107438" y="53719"/>
                    </a:moveTo>
                    <a:cubicBezTo>
                      <a:pt x="107438" y="83387"/>
                      <a:pt x="83387" y="107438"/>
                      <a:pt x="53719" y="107438"/>
                    </a:cubicBezTo>
                    <a:cubicBezTo>
                      <a:pt x="24051" y="107438"/>
                      <a:pt x="0" y="83387"/>
                      <a:pt x="0" y="53719"/>
                    </a:cubicBezTo>
                    <a:cubicBezTo>
                      <a:pt x="0" y="24051"/>
                      <a:pt x="24051" y="0"/>
                      <a:pt x="53719" y="0"/>
                    </a:cubicBezTo>
                    <a:cubicBezTo>
                      <a:pt x="83388" y="0"/>
                      <a:pt x="107438" y="24051"/>
                      <a:pt x="107438" y="5371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3768B43-D3C3-420A-A213-DFEB44339B2D}"/>
                  </a:ext>
                </a:extLst>
              </p:cNvPr>
              <p:cNvSpPr/>
              <p:nvPr/>
            </p:nvSpPr>
            <p:spPr>
              <a:xfrm>
                <a:off x="3855348" y="2621372"/>
                <a:ext cx="264063" cy="415884"/>
              </a:xfrm>
              <a:custGeom>
                <a:avLst/>
                <a:gdLst>
                  <a:gd name="connsiteX0" fmla="*/ 210614 w 264063"/>
                  <a:gd name="connsiteY0" fmla="*/ 0 h 415884"/>
                  <a:gd name="connsiteX1" fmla="*/ 264063 w 264063"/>
                  <a:gd name="connsiteY1" fmla="*/ 53449 h 415884"/>
                  <a:gd name="connsiteX2" fmla="*/ 264063 w 264063"/>
                  <a:gd name="connsiteY2" fmla="*/ 362435 h 415884"/>
                  <a:gd name="connsiteX3" fmla="*/ 210614 w 264063"/>
                  <a:gd name="connsiteY3" fmla="*/ 415884 h 415884"/>
                  <a:gd name="connsiteX4" fmla="*/ 53449 w 264063"/>
                  <a:gd name="connsiteY4" fmla="*/ 415884 h 415884"/>
                  <a:gd name="connsiteX5" fmla="*/ 0 w 264063"/>
                  <a:gd name="connsiteY5" fmla="*/ 362435 h 415884"/>
                  <a:gd name="connsiteX6" fmla="*/ 0 w 264063"/>
                  <a:gd name="connsiteY6" fmla="*/ 53449 h 415884"/>
                  <a:gd name="connsiteX7" fmla="*/ 53449 w 264063"/>
                  <a:gd name="connsiteY7" fmla="*/ 0 h 415884"/>
                  <a:gd name="connsiteX8" fmla="*/ 210614 w 264063"/>
                  <a:gd name="connsiteY8" fmla="*/ 0 h 415884"/>
                  <a:gd name="connsiteX9" fmla="*/ 210614 w 264063"/>
                  <a:gd name="connsiteY9" fmla="*/ 362435 h 415884"/>
                  <a:gd name="connsiteX10" fmla="*/ 210614 w 264063"/>
                  <a:gd name="connsiteY10" fmla="*/ 53449 h 415884"/>
                  <a:gd name="connsiteX11" fmla="*/ 53449 w 264063"/>
                  <a:gd name="connsiteY11" fmla="*/ 53449 h 415884"/>
                  <a:gd name="connsiteX12" fmla="*/ 53449 w 264063"/>
                  <a:gd name="connsiteY12" fmla="*/ 362435 h 415884"/>
                  <a:gd name="connsiteX13" fmla="*/ 210614 w 264063"/>
                  <a:gd name="connsiteY13" fmla="*/ 362435 h 41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063" h="415884">
                    <a:moveTo>
                      <a:pt x="210614" y="0"/>
                    </a:moveTo>
                    <a:cubicBezTo>
                      <a:pt x="240016" y="0"/>
                      <a:pt x="264063" y="24047"/>
                      <a:pt x="264063" y="53449"/>
                    </a:cubicBezTo>
                    <a:lnTo>
                      <a:pt x="264063" y="362435"/>
                    </a:lnTo>
                    <a:cubicBezTo>
                      <a:pt x="264063" y="392367"/>
                      <a:pt x="241076" y="415884"/>
                      <a:pt x="210614" y="415884"/>
                    </a:cubicBezTo>
                    <a:lnTo>
                      <a:pt x="53449" y="415884"/>
                    </a:lnTo>
                    <a:cubicBezTo>
                      <a:pt x="22966" y="415884"/>
                      <a:pt x="0" y="392367"/>
                      <a:pt x="0" y="362435"/>
                    </a:cubicBezTo>
                    <a:lnTo>
                      <a:pt x="0" y="53449"/>
                    </a:lnTo>
                    <a:cubicBezTo>
                      <a:pt x="0" y="24047"/>
                      <a:pt x="24047" y="0"/>
                      <a:pt x="53449" y="0"/>
                    </a:cubicBezTo>
                    <a:lnTo>
                      <a:pt x="210614" y="0"/>
                    </a:lnTo>
                    <a:close/>
                    <a:moveTo>
                      <a:pt x="210614" y="362435"/>
                    </a:moveTo>
                    <a:lnTo>
                      <a:pt x="210614" y="53449"/>
                    </a:lnTo>
                    <a:lnTo>
                      <a:pt x="53449" y="53449"/>
                    </a:lnTo>
                    <a:lnTo>
                      <a:pt x="53449" y="362435"/>
                    </a:lnTo>
                    <a:lnTo>
                      <a:pt x="210614" y="362435"/>
                    </a:lnTo>
                    <a:close/>
                  </a:path>
                </a:pathLst>
              </a:custGeom>
              <a:solidFill>
                <a:schemeClr val="bg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C28A9F-BE90-4F47-83CE-DAAB61265B14}"/>
                  </a:ext>
                </a:extLst>
              </p:cNvPr>
              <p:cNvSpPr/>
              <p:nvPr/>
            </p:nvSpPr>
            <p:spPr>
              <a:xfrm>
                <a:off x="2473361" y="4321243"/>
                <a:ext cx="28066" cy="87166"/>
              </a:xfrm>
              <a:custGeom>
                <a:avLst/>
                <a:gdLst>
                  <a:gd name="connsiteX0" fmla="*/ 14805 w 28066"/>
                  <a:gd name="connsiteY0" fmla="*/ 77560 h 87166"/>
                  <a:gd name="connsiteX1" fmla="*/ 16250 w 28066"/>
                  <a:gd name="connsiteY1" fmla="*/ 75647 h 87166"/>
                  <a:gd name="connsiteX2" fmla="*/ 23164 w 28066"/>
                  <a:gd name="connsiteY2" fmla="*/ 50445 h 87166"/>
                  <a:gd name="connsiteX3" fmla="*/ 27832 w 28066"/>
                  <a:gd name="connsiteY3" fmla="*/ 14463 h 87166"/>
                  <a:gd name="connsiteX4" fmla="*/ 25045 w 28066"/>
                  <a:gd name="connsiteY4" fmla="*/ 1810 h 87166"/>
                  <a:gd name="connsiteX5" fmla="*/ 17726 w 28066"/>
                  <a:gd name="connsiteY5" fmla="*/ 188 h 87166"/>
                  <a:gd name="connsiteX6" fmla="*/ 9679 w 28066"/>
                  <a:gd name="connsiteY6" fmla="*/ 8350 h 87166"/>
                  <a:gd name="connsiteX7" fmla="*/ 2953 w 28066"/>
                  <a:gd name="connsiteY7" fmla="*/ 37647 h 87166"/>
                  <a:gd name="connsiteX8" fmla="*/ 83 w 28066"/>
                  <a:gd name="connsiteY8" fmla="*/ 86886 h 87166"/>
                  <a:gd name="connsiteX9" fmla="*/ 0 w 28066"/>
                  <a:gd name="connsiteY9" fmla="*/ 87166 h 87166"/>
                  <a:gd name="connsiteX10" fmla="*/ 14805 w 28066"/>
                  <a:gd name="connsiteY10" fmla="*/ 77560 h 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66" h="87166">
                    <a:moveTo>
                      <a:pt x="14805" y="77560"/>
                    </a:moveTo>
                    <a:cubicBezTo>
                      <a:pt x="15023" y="77300"/>
                      <a:pt x="15616" y="76666"/>
                      <a:pt x="16250" y="75647"/>
                    </a:cubicBezTo>
                    <a:cubicBezTo>
                      <a:pt x="18225" y="72507"/>
                      <a:pt x="19473" y="67589"/>
                      <a:pt x="23164" y="50445"/>
                    </a:cubicBezTo>
                    <a:cubicBezTo>
                      <a:pt x="23164" y="50445"/>
                      <a:pt x="25617" y="39051"/>
                      <a:pt x="27832" y="14463"/>
                    </a:cubicBezTo>
                    <a:cubicBezTo>
                      <a:pt x="28185" y="10647"/>
                      <a:pt x="28643" y="4804"/>
                      <a:pt x="25045" y="1810"/>
                    </a:cubicBezTo>
                    <a:cubicBezTo>
                      <a:pt x="23018" y="105"/>
                      <a:pt x="20097" y="-290"/>
                      <a:pt x="17726" y="188"/>
                    </a:cubicBezTo>
                    <a:cubicBezTo>
                      <a:pt x="13942" y="916"/>
                      <a:pt x="10844" y="4108"/>
                      <a:pt x="9679" y="8350"/>
                    </a:cubicBezTo>
                    <a:cubicBezTo>
                      <a:pt x="7434" y="18112"/>
                      <a:pt x="5178" y="27885"/>
                      <a:pt x="2953" y="37647"/>
                    </a:cubicBezTo>
                    <a:cubicBezTo>
                      <a:pt x="2953" y="37647"/>
                      <a:pt x="8037" y="69648"/>
                      <a:pt x="83" y="86886"/>
                    </a:cubicBezTo>
                    <a:cubicBezTo>
                      <a:pt x="31" y="86989"/>
                      <a:pt x="42" y="87083"/>
                      <a:pt x="0" y="87166"/>
                    </a:cubicBezTo>
                    <a:cubicBezTo>
                      <a:pt x="5469" y="85378"/>
                      <a:pt x="10823" y="82436"/>
                      <a:pt x="14805" y="77560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38E9A8-1ACE-4307-9E48-6FDAFFCDA1AA}"/>
                  </a:ext>
                </a:extLst>
              </p:cNvPr>
              <p:cNvSpPr/>
              <p:nvPr/>
            </p:nvSpPr>
            <p:spPr>
              <a:xfrm>
                <a:off x="2387215" y="4264367"/>
                <a:ext cx="90693" cy="174733"/>
              </a:xfrm>
              <a:custGeom>
                <a:avLst/>
                <a:gdLst>
                  <a:gd name="connsiteX0" fmla="*/ 89089 w 90693"/>
                  <a:gd name="connsiteY0" fmla="*/ 94534 h 174733"/>
                  <a:gd name="connsiteX1" fmla="*/ 86832 w 90693"/>
                  <a:gd name="connsiteY1" fmla="*/ 10301 h 174733"/>
                  <a:gd name="connsiteX2" fmla="*/ 77860 w 90693"/>
                  <a:gd name="connsiteY2" fmla="*/ 1256 h 174733"/>
                  <a:gd name="connsiteX3" fmla="*/ 69231 w 90693"/>
                  <a:gd name="connsiteY3" fmla="*/ 9344 h 174733"/>
                  <a:gd name="connsiteX4" fmla="*/ 66486 w 90693"/>
                  <a:gd name="connsiteY4" fmla="*/ 56202 h 174733"/>
                  <a:gd name="connsiteX5" fmla="*/ 61610 w 90693"/>
                  <a:gd name="connsiteY5" fmla="*/ 9636 h 174733"/>
                  <a:gd name="connsiteX6" fmla="*/ 53553 w 90693"/>
                  <a:gd name="connsiteY6" fmla="*/ 50 h 174733"/>
                  <a:gd name="connsiteX7" fmla="*/ 43406 w 90693"/>
                  <a:gd name="connsiteY7" fmla="*/ 9469 h 174733"/>
                  <a:gd name="connsiteX8" fmla="*/ 43832 w 90693"/>
                  <a:gd name="connsiteY8" fmla="*/ 55911 h 174733"/>
                  <a:gd name="connsiteX9" fmla="*/ 37428 w 90693"/>
                  <a:gd name="connsiteY9" fmla="*/ 11434 h 174733"/>
                  <a:gd name="connsiteX10" fmla="*/ 28102 w 90693"/>
                  <a:gd name="connsiteY10" fmla="*/ 3917 h 174733"/>
                  <a:gd name="connsiteX11" fmla="*/ 19338 w 90693"/>
                  <a:gd name="connsiteY11" fmla="*/ 15322 h 174733"/>
                  <a:gd name="connsiteX12" fmla="*/ 21771 w 90693"/>
                  <a:gd name="connsiteY12" fmla="*/ 59529 h 174733"/>
                  <a:gd name="connsiteX13" fmla="*/ 16468 w 90693"/>
                  <a:gd name="connsiteY13" fmla="*/ 18628 h 174733"/>
                  <a:gd name="connsiteX14" fmla="*/ 7111 w 90693"/>
                  <a:gd name="connsiteY14" fmla="*/ 14522 h 174733"/>
                  <a:gd name="connsiteX15" fmla="*/ 0 w 90693"/>
                  <a:gd name="connsiteY15" fmla="*/ 21550 h 174733"/>
                  <a:gd name="connsiteX16" fmla="*/ 8317 w 90693"/>
                  <a:gd name="connsiteY16" fmla="*/ 121066 h 174733"/>
                  <a:gd name="connsiteX17" fmla="*/ 13848 w 90693"/>
                  <a:gd name="connsiteY17" fmla="*/ 137420 h 174733"/>
                  <a:gd name="connsiteX18" fmla="*/ 26106 w 90693"/>
                  <a:gd name="connsiteY18" fmla="*/ 149490 h 174733"/>
                  <a:gd name="connsiteX19" fmla="*/ 25867 w 90693"/>
                  <a:gd name="connsiteY19" fmla="*/ 171884 h 174733"/>
                  <a:gd name="connsiteX20" fmla="*/ 78110 w 90693"/>
                  <a:gd name="connsiteY20" fmla="*/ 174733 h 174733"/>
                  <a:gd name="connsiteX21" fmla="*/ 75656 w 90693"/>
                  <a:gd name="connsiteY21" fmla="*/ 146299 h 174733"/>
                  <a:gd name="connsiteX22" fmla="*/ 86136 w 90693"/>
                  <a:gd name="connsiteY22" fmla="*/ 144042 h 174733"/>
                  <a:gd name="connsiteX23" fmla="*/ 86219 w 90693"/>
                  <a:gd name="connsiteY23" fmla="*/ 143762 h 174733"/>
                  <a:gd name="connsiteX24" fmla="*/ 89089 w 90693"/>
                  <a:gd name="connsiteY24" fmla="*/ 94534 h 17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0693" h="174733">
                    <a:moveTo>
                      <a:pt x="89089" y="94534"/>
                    </a:moveTo>
                    <a:cubicBezTo>
                      <a:pt x="88340" y="66453"/>
                      <a:pt x="87581" y="38382"/>
                      <a:pt x="86832" y="10301"/>
                    </a:cubicBezTo>
                    <a:cubicBezTo>
                      <a:pt x="86780" y="5207"/>
                      <a:pt x="82611" y="1183"/>
                      <a:pt x="77860" y="1256"/>
                    </a:cubicBezTo>
                    <a:cubicBezTo>
                      <a:pt x="73556" y="1329"/>
                      <a:pt x="69740" y="4760"/>
                      <a:pt x="69231" y="9344"/>
                    </a:cubicBezTo>
                    <a:cubicBezTo>
                      <a:pt x="68316" y="24960"/>
                      <a:pt x="67401" y="40576"/>
                      <a:pt x="66486" y="56202"/>
                    </a:cubicBezTo>
                    <a:cubicBezTo>
                      <a:pt x="64864" y="40680"/>
                      <a:pt x="63232" y="25147"/>
                      <a:pt x="61610" y="9636"/>
                    </a:cubicBezTo>
                    <a:cubicBezTo>
                      <a:pt x="61662" y="4645"/>
                      <a:pt x="57961" y="539"/>
                      <a:pt x="53553" y="50"/>
                    </a:cubicBezTo>
                    <a:cubicBezTo>
                      <a:pt x="48510" y="-512"/>
                      <a:pt x="43510" y="3730"/>
                      <a:pt x="43406" y="9469"/>
                    </a:cubicBezTo>
                    <a:cubicBezTo>
                      <a:pt x="43551" y="24939"/>
                      <a:pt x="43697" y="40430"/>
                      <a:pt x="43832" y="55911"/>
                    </a:cubicBezTo>
                    <a:cubicBezTo>
                      <a:pt x="41701" y="41085"/>
                      <a:pt x="39559" y="26249"/>
                      <a:pt x="37428" y="11434"/>
                    </a:cubicBezTo>
                    <a:cubicBezTo>
                      <a:pt x="36211" y="6828"/>
                      <a:pt x="32167" y="3772"/>
                      <a:pt x="28102" y="3917"/>
                    </a:cubicBezTo>
                    <a:cubicBezTo>
                      <a:pt x="23070" y="4104"/>
                      <a:pt x="18558" y="9230"/>
                      <a:pt x="19338" y="15322"/>
                    </a:cubicBezTo>
                    <a:cubicBezTo>
                      <a:pt x="20149" y="30044"/>
                      <a:pt x="20960" y="44786"/>
                      <a:pt x="21771" y="59529"/>
                    </a:cubicBezTo>
                    <a:cubicBezTo>
                      <a:pt x="20003" y="45899"/>
                      <a:pt x="18236" y="32279"/>
                      <a:pt x="16468" y="18628"/>
                    </a:cubicBezTo>
                    <a:cubicBezTo>
                      <a:pt x="14493" y="15458"/>
                      <a:pt x="10750" y="13815"/>
                      <a:pt x="7111" y="14522"/>
                    </a:cubicBezTo>
                    <a:cubicBezTo>
                      <a:pt x="3566" y="15198"/>
                      <a:pt x="749" y="17984"/>
                      <a:pt x="0" y="21550"/>
                    </a:cubicBezTo>
                    <a:cubicBezTo>
                      <a:pt x="3275" y="71163"/>
                      <a:pt x="6612" y="107966"/>
                      <a:pt x="8317" y="121066"/>
                    </a:cubicBezTo>
                    <a:cubicBezTo>
                      <a:pt x="8723" y="124258"/>
                      <a:pt x="9638" y="130704"/>
                      <a:pt x="13848" y="137420"/>
                    </a:cubicBezTo>
                    <a:cubicBezTo>
                      <a:pt x="18028" y="144084"/>
                      <a:pt x="23288" y="147785"/>
                      <a:pt x="26106" y="149490"/>
                    </a:cubicBezTo>
                    <a:cubicBezTo>
                      <a:pt x="26002" y="156290"/>
                      <a:pt x="25919" y="163879"/>
                      <a:pt x="25867" y="171884"/>
                    </a:cubicBezTo>
                    <a:cubicBezTo>
                      <a:pt x="43292" y="172841"/>
                      <a:pt x="60716" y="173797"/>
                      <a:pt x="78110" y="174733"/>
                    </a:cubicBezTo>
                    <a:cubicBezTo>
                      <a:pt x="77299" y="165262"/>
                      <a:pt x="76477" y="155780"/>
                      <a:pt x="75656" y="146299"/>
                    </a:cubicBezTo>
                    <a:cubicBezTo>
                      <a:pt x="78952" y="145924"/>
                      <a:pt x="82570" y="145217"/>
                      <a:pt x="86136" y="144042"/>
                    </a:cubicBezTo>
                    <a:cubicBezTo>
                      <a:pt x="86177" y="143949"/>
                      <a:pt x="86167" y="143855"/>
                      <a:pt x="86219" y="143762"/>
                    </a:cubicBezTo>
                    <a:cubicBezTo>
                      <a:pt x="94183" y="126535"/>
                      <a:pt x="89089" y="94534"/>
                      <a:pt x="89089" y="94534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7F6BAD5-70E2-443E-AD2E-2FB3909D6AAA}"/>
                  </a:ext>
                </a:extLst>
              </p:cNvPr>
              <p:cNvSpPr/>
              <p:nvPr/>
            </p:nvSpPr>
            <p:spPr>
              <a:xfrm>
                <a:off x="3207511" y="5367505"/>
                <a:ext cx="139450" cy="177670"/>
              </a:xfrm>
              <a:custGeom>
                <a:avLst/>
                <a:gdLst>
                  <a:gd name="connsiteX0" fmla="*/ 22649 w 139450"/>
                  <a:gd name="connsiteY0" fmla="*/ 138358 h 177670"/>
                  <a:gd name="connsiteX1" fmla="*/ 29999 w 139450"/>
                  <a:gd name="connsiteY1" fmla="*/ 136809 h 177670"/>
                  <a:gd name="connsiteX2" fmla="*/ 33939 w 139450"/>
                  <a:gd name="connsiteY2" fmla="*/ 126038 h 177670"/>
                  <a:gd name="connsiteX3" fmla="*/ 27951 w 139450"/>
                  <a:gd name="connsiteY3" fmla="*/ 96584 h 177670"/>
                  <a:gd name="connsiteX4" fmla="*/ 64849 w 139450"/>
                  <a:gd name="connsiteY4" fmla="*/ 172344 h 177670"/>
                  <a:gd name="connsiteX5" fmla="*/ 76732 w 139450"/>
                  <a:gd name="connsiteY5" fmla="*/ 176877 h 177670"/>
                  <a:gd name="connsiteX6" fmla="*/ 81265 w 139450"/>
                  <a:gd name="connsiteY6" fmla="*/ 165930 h 177670"/>
                  <a:gd name="connsiteX7" fmla="*/ 64391 w 139450"/>
                  <a:gd name="connsiteY7" fmla="*/ 122129 h 177670"/>
                  <a:gd name="connsiteX8" fmla="*/ 88064 w 139450"/>
                  <a:gd name="connsiteY8" fmla="*/ 162530 h 177670"/>
                  <a:gd name="connsiteX9" fmla="*/ 99396 w 139450"/>
                  <a:gd name="connsiteY9" fmla="*/ 167925 h 177670"/>
                  <a:gd name="connsiteX10" fmla="*/ 104719 w 139450"/>
                  <a:gd name="connsiteY10" fmla="*/ 155149 h 177670"/>
                  <a:gd name="connsiteX11" fmla="*/ 85122 w 139450"/>
                  <a:gd name="connsiteY11" fmla="*/ 113032 h 177670"/>
                  <a:gd name="connsiteX12" fmla="*/ 109367 w 139450"/>
                  <a:gd name="connsiteY12" fmla="*/ 150886 h 177670"/>
                  <a:gd name="connsiteX13" fmla="*/ 120959 w 139450"/>
                  <a:gd name="connsiteY13" fmla="*/ 153869 h 177670"/>
                  <a:gd name="connsiteX14" fmla="*/ 124223 w 139450"/>
                  <a:gd name="connsiteY14" fmla="*/ 139865 h 177670"/>
                  <a:gd name="connsiteX15" fmla="*/ 103711 w 139450"/>
                  <a:gd name="connsiteY15" fmla="*/ 100618 h 177670"/>
                  <a:gd name="connsiteX16" fmla="*/ 125460 w 139450"/>
                  <a:gd name="connsiteY16" fmla="*/ 135655 h 177670"/>
                  <a:gd name="connsiteX17" fmla="*/ 135670 w 139450"/>
                  <a:gd name="connsiteY17" fmla="*/ 135530 h 177670"/>
                  <a:gd name="connsiteX18" fmla="*/ 139226 w 139450"/>
                  <a:gd name="connsiteY18" fmla="*/ 126194 h 177670"/>
                  <a:gd name="connsiteX19" fmla="*/ 90507 w 139450"/>
                  <a:gd name="connsiteY19" fmla="*/ 39008 h 177670"/>
                  <a:gd name="connsiteX20" fmla="*/ 78707 w 139450"/>
                  <a:gd name="connsiteY20" fmla="*/ 26407 h 177670"/>
                  <a:gd name="connsiteX21" fmla="*/ 62540 w 139450"/>
                  <a:gd name="connsiteY21" fmla="*/ 20492 h 177670"/>
                  <a:gd name="connsiteX22" fmla="*/ 53506 w 139450"/>
                  <a:gd name="connsiteY22" fmla="*/ 0 h 177670"/>
                  <a:gd name="connsiteX23" fmla="*/ 4756 w 139450"/>
                  <a:gd name="connsiteY23" fmla="*/ 19005 h 177670"/>
                  <a:gd name="connsiteX24" fmla="*/ 18771 w 139450"/>
                  <a:gd name="connsiteY24" fmla="*/ 43874 h 177670"/>
                  <a:gd name="connsiteX25" fmla="*/ 10162 w 139450"/>
                  <a:gd name="connsiteY25" fmla="*/ 50268 h 177670"/>
                  <a:gd name="connsiteX26" fmla="*/ 639 w 139450"/>
                  <a:gd name="connsiteY26" fmla="*/ 65156 h 177670"/>
                  <a:gd name="connsiteX27" fmla="*/ 130 w 139450"/>
                  <a:gd name="connsiteY27" fmla="*/ 67505 h 177670"/>
                  <a:gd name="connsiteX28" fmla="*/ 4247 w 139450"/>
                  <a:gd name="connsiteY28" fmla="*/ 93299 h 177670"/>
                  <a:gd name="connsiteX29" fmla="*/ 14862 w 139450"/>
                  <a:gd name="connsiteY29" fmla="*/ 128003 h 177670"/>
                  <a:gd name="connsiteX30" fmla="*/ 22649 w 139450"/>
                  <a:gd name="connsiteY30" fmla="*/ 138358 h 1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9450" h="177670">
                    <a:moveTo>
                      <a:pt x="22649" y="138358"/>
                    </a:moveTo>
                    <a:cubicBezTo>
                      <a:pt x="25206" y="139064"/>
                      <a:pt x="28013" y="138212"/>
                      <a:pt x="29999" y="136809"/>
                    </a:cubicBezTo>
                    <a:cubicBezTo>
                      <a:pt x="33128" y="134563"/>
                      <a:pt x="34646" y="130394"/>
                      <a:pt x="33939" y="126038"/>
                    </a:cubicBezTo>
                    <a:cubicBezTo>
                      <a:pt x="31954" y="116224"/>
                      <a:pt x="29937" y="106409"/>
                      <a:pt x="27951" y="96584"/>
                    </a:cubicBezTo>
                    <a:cubicBezTo>
                      <a:pt x="40260" y="121848"/>
                      <a:pt x="52539" y="147091"/>
                      <a:pt x="64849" y="172344"/>
                    </a:cubicBezTo>
                    <a:cubicBezTo>
                      <a:pt x="66980" y="176950"/>
                      <a:pt x="72438" y="178894"/>
                      <a:pt x="76732" y="176877"/>
                    </a:cubicBezTo>
                    <a:cubicBezTo>
                      <a:pt x="80651" y="175027"/>
                      <a:pt x="82679" y="170317"/>
                      <a:pt x="81265" y="165930"/>
                    </a:cubicBezTo>
                    <a:cubicBezTo>
                      <a:pt x="75640" y="151333"/>
                      <a:pt x="70015" y="136725"/>
                      <a:pt x="64391" y="122129"/>
                    </a:cubicBezTo>
                    <a:cubicBezTo>
                      <a:pt x="72292" y="135592"/>
                      <a:pt x="80194" y="149066"/>
                      <a:pt x="88064" y="162530"/>
                    </a:cubicBezTo>
                    <a:cubicBezTo>
                      <a:pt x="90091" y="167083"/>
                      <a:pt x="95154" y="169298"/>
                      <a:pt x="99396" y="167925"/>
                    </a:cubicBezTo>
                    <a:cubicBezTo>
                      <a:pt x="104210" y="166345"/>
                      <a:pt x="107007" y="160409"/>
                      <a:pt x="104719" y="155149"/>
                    </a:cubicBezTo>
                    <a:cubicBezTo>
                      <a:pt x="98201" y="141103"/>
                      <a:pt x="91661" y="127078"/>
                      <a:pt x="85122" y="113032"/>
                    </a:cubicBezTo>
                    <a:cubicBezTo>
                      <a:pt x="93200" y="125653"/>
                      <a:pt x="101288" y="138274"/>
                      <a:pt x="109367" y="150886"/>
                    </a:cubicBezTo>
                    <a:cubicBezTo>
                      <a:pt x="112371" y="154566"/>
                      <a:pt x="117330" y="155689"/>
                      <a:pt x="120959" y="153869"/>
                    </a:cubicBezTo>
                    <a:cubicBezTo>
                      <a:pt x="125471" y="151613"/>
                      <a:pt x="127456" y="145085"/>
                      <a:pt x="124223" y="139865"/>
                    </a:cubicBezTo>
                    <a:cubicBezTo>
                      <a:pt x="117382" y="126776"/>
                      <a:pt x="110562" y="113687"/>
                      <a:pt x="103711" y="100618"/>
                    </a:cubicBezTo>
                    <a:cubicBezTo>
                      <a:pt x="110957" y="112304"/>
                      <a:pt x="118214" y="123979"/>
                      <a:pt x="125460" y="135655"/>
                    </a:cubicBezTo>
                    <a:cubicBezTo>
                      <a:pt x="128569" y="137734"/>
                      <a:pt x="132624" y="137672"/>
                      <a:pt x="135670" y="135530"/>
                    </a:cubicBezTo>
                    <a:cubicBezTo>
                      <a:pt x="138612" y="133440"/>
                      <a:pt x="140037" y="129749"/>
                      <a:pt x="139226" y="126194"/>
                    </a:cubicBezTo>
                    <a:cubicBezTo>
                      <a:pt x="115750" y="82372"/>
                      <a:pt x="97494" y="50247"/>
                      <a:pt x="90507" y="39008"/>
                    </a:cubicBezTo>
                    <a:cubicBezTo>
                      <a:pt x="88823" y="36263"/>
                      <a:pt x="85309" y="30784"/>
                      <a:pt x="78707" y="26407"/>
                    </a:cubicBezTo>
                    <a:cubicBezTo>
                      <a:pt x="72147" y="22072"/>
                      <a:pt x="65836" y="20887"/>
                      <a:pt x="62540" y="20492"/>
                    </a:cubicBezTo>
                    <a:cubicBezTo>
                      <a:pt x="59837" y="14243"/>
                      <a:pt x="56749" y="7309"/>
                      <a:pt x="53506" y="0"/>
                    </a:cubicBezTo>
                    <a:cubicBezTo>
                      <a:pt x="37256" y="6332"/>
                      <a:pt x="20996" y="12663"/>
                      <a:pt x="4756" y="19005"/>
                    </a:cubicBezTo>
                    <a:cubicBezTo>
                      <a:pt x="9424" y="27291"/>
                      <a:pt x="14092" y="35588"/>
                      <a:pt x="18771" y="43874"/>
                    </a:cubicBezTo>
                    <a:cubicBezTo>
                      <a:pt x="15912" y="45579"/>
                      <a:pt x="12917" y="47731"/>
                      <a:pt x="10162" y="50268"/>
                    </a:cubicBezTo>
                    <a:cubicBezTo>
                      <a:pt x="5921" y="54177"/>
                      <a:pt x="2261" y="59084"/>
                      <a:pt x="639" y="65156"/>
                    </a:cubicBezTo>
                    <a:cubicBezTo>
                      <a:pt x="556" y="65478"/>
                      <a:pt x="296" y="66299"/>
                      <a:pt x="130" y="67505"/>
                    </a:cubicBezTo>
                    <a:cubicBezTo>
                      <a:pt x="-380" y="71175"/>
                      <a:pt x="535" y="76155"/>
                      <a:pt x="4247" y="93299"/>
                    </a:cubicBezTo>
                    <a:cubicBezTo>
                      <a:pt x="4247" y="93299"/>
                      <a:pt x="6721" y="104694"/>
                      <a:pt x="14862" y="128003"/>
                    </a:cubicBezTo>
                    <a:cubicBezTo>
                      <a:pt x="16130" y="131589"/>
                      <a:pt x="18137" y="137100"/>
                      <a:pt x="22649" y="138358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888446A-89B6-4798-A3EE-7B0CA8576024}"/>
                  </a:ext>
                </a:extLst>
              </p:cNvPr>
              <p:cNvSpPr/>
              <p:nvPr/>
            </p:nvSpPr>
            <p:spPr>
              <a:xfrm>
                <a:off x="2825079" y="4667617"/>
                <a:ext cx="124923" cy="200116"/>
              </a:xfrm>
              <a:custGeom>
                <a:avLst/>
                <a:gdLst>
                  <a:gd name="connsiteX0" fmla="*/ 9907 w 124923"/>
                  <a:gd name="connsiteY0" fmla="*/ 39070 h 200116"/>
                  <a:gd name="connsiteX1" fmla="*/ 4927 w 124923"/>
                  <a:gd name="connsiteY1" fmla="*/ 122388 h 200116"/>
                  <a:gd name="connsiteX2" fmla="*/ 4927 w 124923"/>
                  <a:gd name="connsiteY2" fmla="*/ 122388 h 200116"/>
                  <a:gd name="connsiteX3" fmla="*/ 20272 w 124923"/>
                  <a:gd name="connsiteY3" fmla="*/ 193480 h 200116"/>
                  <a:gd name="connsiteX4" fmla="*/ 94639 w 124923"/>
                  <a:gd name="connsiteY4" fmla="*/ 179351 h 200116"/>
                  <a:gd name="connsiteX5" fmla="*/ 124924 w 124923"/>
                  <a:gd name="connsiteY5" fmla="*/ 141206 h 200116"/>
                  <a:gd name="connsiteX6" fmla="*/ 109225 w 124923"/>
                  <a:gd name="connsiteY6" fmla="*/ 105047 h 200116"/>
                  <a:gd name="connsiteX7" fmla="*/ 86852 w 124923"/>
                  <a:gd name="connsiteY7" fmla="*/ 0 h 200116"/>
                  <a:gd name="connsiteX8" fmla="*/ 9907 w 124923"/>
                  <a:gd name="connsiteY8" fmla="*/ 39070 h 20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00116">
                    <a:moveTo>
                      <a:pt x="9907" y="39070"/>
                    </a:moveTo>
                    <a:cubicBezTo>
                      <a:pt x="8243" y="66839"/>
                      <a:pt x="6590" y="94619"/>
                      <a:pt x="4927" y="122388"/>
                    </a:cubicBezTo>
                    <a:lnTo>
                      <a:pt x="4927" y="122388"/>
                    </a:lnTo>
                    <a:cubicBezTo>
                      <a:pt x="-5740" y="151041"/>
                      <a:pt x="1610" y="180651"/>
                      <a:pt x="20272" y="193480"/>
                    </a:cubicBezTo>
                    <a:cubicBezTo>
                      <a:pt x="48862" y="213119"/>
                      <a:pt x="89284" y="183302"/>
                      <a:pt x="94639" y="179351"/>
                    </a:cubicBezTo>
                    <a:cubicBezTo>
                      <a:pt x="111803" y="166688"/>
                      <a:pt x="120630" y="150761"/>
                      <a:pt x="124924" y="141206"/>
                    </a:cubicBezTo>
                    <a:cubicBezTo>
                      <a:pt x="119445" y="130217"/>
                      <a:pt x="114101" y="118167"/>
                      <a:pt x="109225" y="105047"/>
                    </a:cubicBezTo>
                    <a:cubicBezTo>
                      <a:pt x="94618" y="65779"/>
                      <a:pt x="88817" y="29453"/>
                      <a:pt x="86852" y="0"/>
                    </a:cubicBezTo>
                    <a:cubicBezTo>
                      <a:pt x="61193" y="13016"/>
                      <a:pt x="35565" y="26043"/>
                      <a:pt x="9907" y="39070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E57AEB5-6D31-4D16-9F5A-5FBB38970286}"/>
                  </a:ext>
                </a:extLst>
              </p:cNvPr>
              <p:cNvSpPr/>
              <p:nvPr/>
            </p:nvSpPr>
            <p:spPr>
              <a:xfrm>
                <a:off x="2385080" y="4420075"/>
                <a:ext cx="440954" cy="529404"/>
              </a:xfrm>
              <a:custGeom>
                <a:avLst/>
                <a:gdLst>
                  <a:gd name="connsiteX0" fmla="*/ 440954 w 440954"/>
                  <a:gd name="connsiteY0" fmla="*/ 358245 h 529404"/>
                  <a:gd name="connsiteX1" fmla="*/ 379854 w 440954"/>
                  <a:gd name="connsiteY1" fmla="*/ 464634 h 529404"/>
                  <a:gd name="connsiteX2" fmla="*/ 334483 w 440954"/>
                  <a:gd name="connsiteY2" fmla="*/ 529404 h 529404"/>
                  <a:gd name="connsiteX3" fmla="*/ 98969 w 440954"/>
                  <a:gd name="connsiteY3" fmla="*/ 400695 h 529404"/>
                  <a:gd name="connsiteX4" fmla="*/ 43254 w 440954"/>
                  <a:gd name="connsiteY4" fmla="*/ 342329 h 529404"/>
                  <a:gd name="connsiteX5" fmla="*/ 3445 w 440954"/>
                  <a:gd name="connsiteY5" fmla="*/ 199022 h 529404"/>
                  <a:gd name="connsiteX6" fmla="*/ 8758 w 440954"/>
                  <a:gd name="connsiteY6" fmla="*/ 0 h 529404"/>
                  <a:gd name="connsiteX7" fmla="*/ 93667 w 440954"/>
                  <a:gd name="connsiteY7" fmla="*/ 0 h 529404"/>
                  <a:gd name="connsiteX8" fmla="*/ 177266 w 440954"/>
                  <a:gd name="connsiteY8" fmla="*/ 238830 h 529404"/>
                  <a:gd name="connsiteX9" fmla="*/ 330501 w 440954"/>
                  <a:gd name="connsiteY9" fmla="*/ 328387 h 529404"/>
                  <a:gd name="connsiteX10" fmla="*/ 440954 w 440954"/>
                  <a:gd name="connsiteY10" fmla="*/ 358245 h 52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954" h="529404">
                    <a:moveTo>
                      <a:pt x="440954" y="358245"/>
                    </a:moveTo>
                    <a:cubicBezTo>
                      <a:pt x="424091" y="391723"/>
                      <a:pt x="403963" y="427528"/>
                      <a:pt x="379854" y="464634"/>
                    </a:cubicBezTo>
                    <a:cubicBezTo>
                      <a:pt x="364737" y="487922"/>
                      <a:pt x="349485" y="509484"/>
                      <a:pt x="334483" y="529404"/>
                    </a:cubicBezTo>
                    <a:cubicBezTo>
                      <a:pt x="262788" y="501978"/>
                      <a:pt x="174209" y="460330"/>
                      <a:pt x="98969" y="400695"/>
                    </a:cubicBezTo>
                    <a:cubicBezTo>
                      <a:pt x="78581" y="384528"/>
                      <a:pt x="59919" y="367654"/>
                      <a:pt x="43254" y="342329"/>
                    </a:cubicBezTo>
                    <a:cubicBezTo>
                      <a:pt x="27243" y="318011"/>
                      <a:pt x="11107" y="282964"/>
                      <a:pt x="3445" y="199022"/>
                    </a:cubicBezTo>
                    <a:cubicBezTo>
                      <a:pt x="-911" y="151385"/>
                      <a:pt x="-2990" y="82996"/>
                      <a:pt x="8758" y="0"/>
                    </a:cubicBezTo>
                    <a:cubicBezTo>
                      <a:pt x="37057" y="0"/>
                      <a:pt x="65367" y="0"/>
                      <a:pt x="93667" y="0"/>
                    </a:cubicBezTo>
                    <a:cubicBezTo>
                      <a:pt x="121530" y="79617"/>
                      <a:pt x="149403" y="159213"/>
                      <a:pt x="177266" y="238830"/>
                    </a:cubicBezTo>
                    <a:cubicBezTo>
                      <a:pt x="211543" y="267026"/>
                      <a:pt x="262497" y="302187"/>
                      <a:pt x="330501" y="328387"/>
                    </a:cubicBezTo>
                    <a:cubicBezTo>
                      <a:pt x="371474" y="344210"/>
                      <a:pt x="409265" y="353120"/>
                      <a:pt x="440954" y="35824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F78BD86-0BCB-40FB-92B5-0D149383699F}"/>
                  </a:ext>
                </a:extLst>
              </p:cNvPr>
              <p:cNvSpPr/>
              <p:nvPr/>
            </p:nvSpPr>
            <p:spPr>
              <a:xfrm>
                <a:off x="2928087" y="4778331"/>
                <a:ext cx="346736" cy="636873"/>
              </a:xfrm>
              <a:custGeom>
                <a:avLst/>
                <a:gdLst>
                  <a:gd name="connsiteX0" fmla="*/ 0 w 346736"/>
                  <a:gd name="connsiteY0" fmla="*/ 141372 h 636873"/>
                  <a:gd name="connsiteX1" fmla="*/ 85626 w 346736"/>
                  <a:gd name="connsiteY1" fmla="*/ 53542 h 636873"/>
                  <a:gd name="connsiteX2" fmla="*/ 78047 w 346736"/>
                  <a:gd name="connsiteY2" fmla="*/ 0 h 636873"/>
                  <a:gd name="connsiteX3" fmla="*/ 191495 w 346736"/>
                  <a:gd name="connsiteY3" fmla="*/ 47772 h 636873"/>
                  <a:gd name="connsiteX4" fmla="*/ 302957 w 346736"/>
                  <a:gd name="connsiteY4" fmla="*/ 320443 h 636873"/>
                  <a:gd name="connsiteX5" fmla="*/ 346737 w 346736"/>
                  <a:gd name="connsiteY5" fmla="*/ 597066 h 636873"/>
                  <a:gd name="connsiteX6" fmla="*/ 277069 w 346736"/>
                  <a:gd name="connsiteY6" fmla="*/ 636874 h 636873"/>
                  <a:gd name="connsiteX7" fmla="*/ 103924 w 346736"/>
                  <a:gd name="connsiteY7" fmla="*/ 222913 h 636873"/>
                  <a:gd name="connsiteX8" fmla="*/ 0 w 346736"/>
                  <a:gd name="connsiteY8" fmla="*/ 141372 h 63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736" h="636873">
                    <a:moveTo>
                      <a:pt x="0" y="141372"/>
                    </a:moveTo>
                    <a:cubicBezTo>
                      <a:pt x="45828" y="127431"/>
                      <a:pt x="79440" y="93652"/>
                      <a:pt x="85626" y="53542"/>
                    </a:cubicBezTo>
                    <a:cubicBezTo>
                      <a:pt x="89140" y="30878"/>
                      <a:pt x="83069" y="11602"/>
                      <a:pt x="78047" y="0"/>
                    </a:cubicBezTo>
                    <a:cubicBezTo>
                      <a:pt x="107407" y="4679"/>
                      <a:pt x="151333" y="16042"/>
                      <a:pt x="191495" y="47772"/>
                    </a:cubicBezTo>
                    <a:cubicBezTo>
                      <a:pt x="237448" y="84088"/>
                      <a:pt x="265425" y="136798"/>
                      <a:pt x="302957" y="320443"/>
                    </a:cubicBezTo>
                    <a:cubicBezTo>
                      <a:pt x="317314" y="390735"/>
                      <a:pt x="333980" y="484626"/>
                      <a:pt x="346737" y="597066"/>
                    </a:cubicBezTo>
                    <a:cubicBezTo>
                      <a:pt x="323511" y="610342"/>
                      <a:pt x="300295" y="623618"/>
                      <a:pt x="277069" y="636874"/>
                    </a:cubicBezTo>
                    <a:cubicBezTo>
                      <a:pt x="219358" y="498901"/>
                      <a:pt x="161646" y="360907"/>
                      <a:pt x="103924" y="222913"/>
                    </a:cubicBezTo>
                    <a:cubicBezTo>
                      <a:pt x="69283" y="195716"/>
                      <a:pt x="34641" y="168549"/>
                      <a:pt x="0" y="1413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7E9599C-C3DF-4304-A656-822FB712761D}"/>
                  </a:ext>
                </a:extLst>
              </p:cNvPr>
              <p:cNvSpPr/>
              <p:nvPr/>
            </p:nvSpPr>
            <p:spPr>
              <a:xfrm>
                <a:off x="2705621" y="4764410"/>
                <a:ext cx="322408" cy="443570"/>
              </a:xfrm>
              <a:custGeom>
                <a:avLst/>
                <a:gdLst>
                  <a:gd name="connsiteX0" fmla="*/ 322409 w 322408"/>
                  <a:gd name="connsiteY0" fmla="*/ 21874 h 443570"/>
                  <a:gd name="connsiteX1" fmla="*/ 234849 w 322408"/>
                  <a:gd name="connsiteY1" fmla="*/ 12923 h 443570"/>
                  <a:gd name="connsiteX2" fmla="*/ 127369 w 322408"/>
                  <a:gd name="connsiteY2" fmla="*/ 11935 h 443570"/>
                  <a:gd name="connsiteX3" fmla="*/ 49748 w 322408"/>
                  <a:gd name="connsiteY3" fmla="*/ 0 h 443570"/>
                  <a:gd name="connsiteX4" fmla="*/ 18911 w 322408"/>
                  <a:gd name="connsiteY4" fmla="*/ 101502 h 443570"/>
                  <a:gd name="connsiteX5" fmla="*/ 0 w 322408"/>
                  <a:gd name="connsiteY5" fmla="*/ 179112 h 443570"/>
                  <a:gd name="connsiteX6" fmla="*/ 14555 w 322408"/>
                  <a:gd name="connsiteY6" fmla="*/ 436427 h 443570"/>
                  <a:gd name="connsiteX7" fmla="*/ 168695 w 322408"/>
                  <a:gd name="connsiteY7" fmla="*/ 442322 h 443570"/>
                  <a:gd name="connsiteX8" fmla="*/ 288454 w 322408"/>
                  <a:gd name="connsiteY8" fmla="*/ 426988 h 443570"/>
                  <a:gd name="connsiteX9" fmla="*/ 322409 w 322408"/>
                  <a:gd name="connsiteY9" fmla="*/ 21874 h 44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408" h="443570">
                    <a:moveTo>
                      <a:pt x="322409" y="21874"/>
                    </a:moveTo>
                    <a:cubicBezTo>
                      <a:pt x="295357" y="17976"/>
                      <a:pt x="266122" y="14804"/>
                      <a:pt x="234849" y="12923"/>
                    </a:cubicBezTo>
                    <a:cubicBezTo>
                      <a:pt x="196152" y="10594"/>
                      <a:pt x="160149" y="10563"/>
                      <a:pt x="127369" y="11935"/>
                    </a:cubicBezTo>
                    <a:cubicBezTo>
                      <a:pt x="101512" y="7953"/>
                      <a:pt x="75625" y="3971"/>
                      <a:pt x="49748" y="0"/>
                    </a:cubicBezTo>
                    <a:cubicBezTo>
                      <a:pt x="38977" y="31761"/>
                      <a:pt x="28570" y="65623"/>
                      <a:pt x="18911" y="101502"/>
                    </a:cubicBezTo>
                    <a:cubicBezTo>
                      <a:pt x="11717" y="128200"/>
                      <a:pt x="5458" y="154119"/>
                      <a:pt x="0" y="179112"/>
                    </a:cubicBezTo>
                    <a:cubicBezTo>
                      <a:pt x="4855" y="264884"/>
                      <a:pt x="9711" y="350656"/>
                      <a:pt x="14555" y="436427"/>
                    </a:cubicBezTo>
                    <a:cubicBezTo>
                      <a:pt x="57753" y="442125"/>
                      <a:pt x="109882" y="445556"/>
                      <a:pt x="168695" y="442322"/>
                    </a:cubicBezTo>
                    <a:cubicBezTo>
                      <a:pt x="213504" y="439879"/>
                      <a:pt x="253687" y="434036"/>
                      <a:pt x="288454" y="426988"/>
                    </a:cubicBezTo>
                    <a:cubicBezTo>
                      <a:pt x="299775" y="291946"/>
                      <a:pt x="311097" y="156915"/>
                      <a:pt x="322409" y="2187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43CC704-E70E-4064-96C3-2A2A1AA3D486}"/>
                  </a:ext>
                </a:extLst>
              </p:cNvPr>
              <p:cNvSpPr/>
              <p:nvPr/>
            </p:nvSpPr>
            <p:spPr>
              <a:xfrm>
                <a:off x="2809201" y="4453015"/>
                <a:ext cx="383600" cy="873825"/>
              </a:xfrm>
              <a:custGeom>
                <a:avLst/>
                <a:gdLst>
                  <a:gd name="connsiteX0" fmla="*/ 78807 w 383600"/>
                  <a:gd name="connsiteY0" fmla="*/ 17983 h 873825"/>
                  <a:gd name="connsiteX1" fmla="*/ 153549 w 383600"/>
                  <a:gd name="connsiteY1" fmla="*/ 7 h 873825"/>
                  <a:gd name="connsiteX2" fmla="*/ 286510 w 383600"/>
                  <a:gd name="connsiteY2" fmla="*/ 58633 h 873825"/>
                  <a:gd name="connsiteX3" fmla="*/ 336601 w 383600"/>
                  <a:gd name="connsiteY3" fmla="*/ 575177 h 873825"/>
                  <a:gd name="connsiteX4" fmla="*/ 377168 w 383600"/>
                  <a:gd name="connsiteY4" fmla="*/ 779512 h 873825"/>
                  <a:gd name="connsiteX5" fmla="*/ 333202 w 383600"/>
                  <a:gd name="connsiteY5" fmla="*/ 851872 h 873825"/>
                  <a:gd name="connsiteX6" fmla="*/ 111141 w 383600"/>
                  <a:gd name="connsiteY6" fmla="*/ 815713 h 873825"/>
                  <a:gd name="connsiteX7" fmla="*/ 79026 w 383600"/>
                  <a:gd name="connsiteY7" fmla="*/ 371498 h 873825"/>
                  <a:gd name="connsiteX8" fmla="*/ 97615 w 383600"/>
                  <a:gd name="connsiteY8" fmla="*/ 239461 h 873825"/>
                  <a:gd name="connsiteX9" fmla="*/ 31742 w 383600"/>
                  <a:gd name="connsiteY9" fmla="*/ 247695 h 873825"/>
                  <a:gd name="connsiteX10" fmla="*/ 27760 w 383600"/>
                  <a:gd name="connsiteY10" fmla="*/ 66576 h 873825"/>
                  <a:gd name="connsiteX11" fmla="*/ 78807 w 383600"/>
                  <a:gd name="connsiteY11" fmla="*/ 17983 h 87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3600" h="873825">
                    <a:moveTo>
                      <a:pt x="78807" y="17983"/>
                    </a:moveTo>
                    <a:cubicBezTo>
                      <a:pt x="110808" y="111"/>
                      <a:pt x="140792" y="-66"/>
                      <a:pt x="153549" y="7"/>
                    </a:cubicBezTo>
                    <a:cubicBezTo>
                      <a:pt x="224068" y="475"/>
                      <a:pt x="276436" y="48819"/>
                      <a:pt x="286510" y="58633"/>
                    </a:cubicBezTo>
                    <a:cubicBezTo>
                      <a:pt x="399760" y="168889"/>
                      <a:pt x="238104" y="344103"/>
                      <a:pt x="336601" y="575177"/>
                    </a:cubicBezTo>
                    <a:cubicBezTo>
                      <a:pt x="357758" y="624779"/>
                      <a:pt x="399615" y="697451"/>
                      <a:pt x="377168" y="779512"/>
                    </a:cubicBezTo>
                    <a:cubicBezTo>
                      <a:pt x="372698" y="795772"/>
                      <a:pt x="362832" y="830153"/>
                      <a:pt x="333202" y="851872"/>
                    </a:cubicBezTo>
                    <a:cubicBezTo>
                      <a:pt x="276363" y="893541"/>
                      <a:pt x="168540" y="872800"/>
                      <a:pt x="111141" y="815713"/>
                    </a:cubicBezTo>
                    <a:cubicBezTo>
                      <a:pt x="15762" y="720854"/>
                      <a:pt x="35298" y="501392"/>
                      <a:pt x="79026" y="371498"/>
                    </a:cubicBezTo>
                    <a:cubicBezTo>
                      <a:pt x="90909" y="336201"/>
                      <a:pt x="121246" y="255752"/>
                      <a:pt x="97615" y="239461"/>
                    </a:cubicBezTo>
                    <a:cubicBezTo>
                      <a:pt x="81417" y="228285"/>
                      <a:pt x="56247" y="258538"/>
                      <a:pt x="31742" y="247695"/>
                    </a:cubicBezTo>
                    <a:cubicBezTo>
                      <a:pt x="-5727" y="231112"/>
                      <a:pt x="-13660" y="130921"/>
                      <a:pt x="27760" y="66576"/>
                    </a:cubicBezTo>
                    <a:cubicBezTo>
                      <a:pt x="47566" y="35844"/>
                      <a:pt x="73807" y="20779"/>
                      <a:pt x="78807" y="17983"/>
                    </a:cubicBezTo>
                    <a:close/>
                  </a:path>
                </a:pathLst>
              </a:custGeom>
              <a:solidFill>
                <a:srgbClr val="3D210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749EE90-F4C1-42E6-8544-141D8E392B1A}"/>
                  </a:ext>
                </a:extLst>
              </p:cNvPr>
              <p:cNvSpPr/>
              <p:nvPr/>
            </p:nvSpPr>
            <p:spPr>
              <a:xfrm>
                <a:off x="2782333" y="4524152"/>
                <a:ext cx="171568" cy="209922"/>
              </a:xfrm>
              <a:custGeom>
                <a:avLst/>
                <a:gdLst>
                  <a:gd name="connsiteX0" fmla="*/ 93907 w 171568"/>
                  <a:gd name="connsiteY0" fmla="*/ 284 h 209922"/>
                  <a:gd name="connsiteX1" fmla="*/ 26 w 171568"/>
                  <a:gd name="connsiteY1" fmla="*/ 165194 h 209922"/>
                  <a:gd name="connsiteX2" fmla="*/ 57955 w 171568"/>
                  <a:gd name="connsiteY2" fmla="*/ 205938 h 209922"/>
                  <a:gd name="connsiteX3" fmla="*/ 123537 w 171568"/>
                  <a:gd name="connsiteY3" fmla="*/ 202747 h 209922"/>
                  <a:gd name="connsiteX4" fmla="*/ 139641 w 171568"/>
                  <a:gd name="connsiteY4" fmla="*/ 170101 h 209922"/>
                  <a:gd name="connsiteX5" fmla="*/ 164053 w 171568"/>
                  <a:gd name="connsiteY5" fmla="*/ 171224 h 209922"/>
                  <a:gd name="connsiteX6" fmla="*/ 163200 w 171568"/>
                  <a:gd name="connsiteY6" fmla="*/ 128661 h 209922"/>
                  <a:gd name="connsiteX7" fmla="*/ 151972 w 171568"/>
                  <a:gd name="connsiteY7" fmla="*/ 135605 h 209922"/>
                  <a:gd name="connsiteX8" fmla="*/ 93907 w 171568"/>
                  <a:gd name="connsiteY8" fmla="*/ 284 h 20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568" h="209922">
                    <a:moveTo>
                      <a:pt x="93907" y="284"/>
                    </a:moveTo>
                    <a:cubicBezTo>
                      <a:pt x="66356" y="7104"/>
                      <a:pt x="1169" y="143902"/>
                      <a:pt x="26" y="165194"/>
                    </a:cubicBezTo>
                    <a:cubicBezTo>
                      <a:pt x="-1108" y="186487"/>
                      <a:pt x="35499" y="197673"/>
                      <a:pt x="57955" y="205938"/>
                    </a:cubicBezTo>
                    <a:cubicBezTo>
                      <a:pt x="80391" y="214224"/>
                      <a:pt x="114794" y="207800"/>
                      <a:pt x="123537" y="202747"/>
                    </a:cubicBezTo>
                    <a:cubicBezTo>
                      <a:pt x="132270" y="197694"/>
                      <a:pt x="139641" y="170101"/>
                      <a:pt x="139641" y="170101"/>
                    </a:cubicBezTo>
                    <a:cubicBezTo>
                      <a:pt x="139641" y="170101"/>
                      <a:pt x="154124" y="188171"/>
                      <a:pt x="164053" y="171224"/>
                    </a:cubicBezTo>
                    <a:cubicBezTo>
                      <a:pt x="173981" y="154268"/>
                      <a:pt x="174449" y="121716"/>
                      <a:pt x="163200" y="128661"/>
                    </a:cubicBezTo>
                    <a:cubicBezTo>
                      <a:pt x="151972" y="135605"/>
                      <a:pt x="151972" y="135605"/>
                      <a:pt x="151972" y="135605"/>
                    </a:cubicBezTo>
                    <a:cubicBezTo>
                      <a:pt x="151972" y="135605"/>
                      <a:pt x="124130" y="-7192"/>
                      <a:pt x="93907" y="284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7A1EA1-4780-4AF9-AC8A-DF5B6B17A338}"/>
                  </a:ext>
                </a:extLst>
              </p:cNvPr>
              <p:cNvSpPr/>
              <p:nvPr/>
            </p:nvSpPr>
            <p:spPr>
              <a:xfrm>
                <a:off x="3227540" y="1746323"/>
                <a:ext cx="111763" cy="152268"/>
              </a:xfrm>
              <a:custGeom>
                <a:avLst/>
                <a:gdLst>
                  <a:gd name="connsiteX0" fmla="*/ 91230 w 111763"/>
                  <a:gd name="connsiteY0" fmla="*/ 31356 h 152268"/>
                  <a:gd name="connsiteX1" fmla="*/ 111763 w 111763"/>
                  <a:gd name="connsiteY1" fmla="*/ 142631 h 152268"/>
                  <a:gd name="connsiteX2" fmla="*/ 45766 w 111763"/>
                  <a:gd name="connsiteY2" fmla="*/ 150418 h 152268"/>
                  <a:gd name="connsiteX3" fmla="*/ 6435 w 111763"/>
                  <a:gd name="connsiteY3" fmla="*/ 134812 h 152268"/>
                  <a:gd name="connsiteX4" fmla="*/ 0 w 111763"/>
                  <a:gd name="connsiteY4" fmla="*/ 41025 h 152268"/>
                  <a:gd name="connsiteX5" fmla="*/ 84191 w 111763"/>
                  <a:gd name="connsiteY5" fmla="*/ 0 h 152268"/>
                  <a:gd name="connsiteX6" fmla="*/ 91230 w 111763"/>
                  <a:gd name="connsiteY6" fmla="*/ 31356 h 1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763" h="152268">
                    <a:moveTo>
                      <a:pt x="91230" y="31356"/>
                    </a:moveTo>
                    <a:cubicBezTo>
                      <a:pt x="98071" y="68451"/>
                      <a:pt x="104912" y="105546"/>
                      <a:pt x="111763" y="142631"/>
                    </a:cubicBezTo>
                    <a:cubicBezTo>
                      <a:pt x="101408" y="147122"/>
                      <a:pt x="76550" y="156157"/>
                      <a:pt x="45766" y="150418"/>
                    </a:cubicBezTo>
                    <a:cubicBezTo>
                      <a:pt x="28185" y="147132"/>
                      <a:pt x="14836" y="140167"/>
                      <a:pt x="6435" y="134812"/>
                    </a:cubicBezTo>
                    <a:cubicBezTo>
                      <a:pt x="4283" y="103550"/>
                      <a:pt x="2131" y="72287"/>
                      <a:pt x="0" y="41025"/>
                    </a:cubicBezTo>
                    <a:cubicBezTo>
                      <a:pt x="28060" y="27353"/>
                      <a:pt x="56121" y="13672"/>
                      <a:pt x="84191" y="0"/>
                    </a:cubicBezTo>
                    <a:cubicBezTo>
                      <a:pt x="86541" y="10449"/>
                      <a:pt x="88880" y="20908"/>
                      <a:pt x="91230" y="3135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D3DBC2C-C7D5-4052-8E48-7E07D7F73B11}"/>
                  </a:ext>
                </a:extLst>
              </p:cNvPr>
              <p:cNvSpPr/>
              <p:nvPr/>
            </p:nvSpPr>
            <p:spPr>
              <a:xfrm>
                <a:off x="3131064" y="1559973"/>
                <a:ext cx="250283" cy="246296"/>
              </a:xfrm>
              <a:custGeom>
                <a:avLst/>
                <a:gdLst>
                  <a:gd name="connsiteX0" fmla="*/ 21444 w 250283"/>
                  <a:gd name="connsiteY0" fmla="*/ 107118 h 246296"/>
                  <a:gd name="connsiteX1" fmla="*/ 2169 w 250283"/>
                  <a:gd name="connsiteY1" fmla="*/ 56840 h 246296"/>
                  <a:gd name="connsiteX2" fmla="*/ 223783 w 250283"/>
                  <a:gd name="connsiteY2" fmla="*/ 36722 h 246296"/>
                  <a:gd name="connsiteX3" fmla="*/ 190119 w 250283"/>
                  <a:gd name="connsiteY3" fmla="*/ 246297 h 246296"/>
                  <a:gd name="connsiteX4" fmla="*/ 21444 w 250283"/>
                  <a:gd name="connsiteY4" fmla="*/ 107118 h 24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283" h="246296">
                    <a:moveTo>
                      <a:pt x="21444" y="107118"/>
                    </a:moveTo>
                    <a:cubicBezTo>
                      <a:pt x="21444" y="107118"/>
                      <a:pt x="-8103" y="86543"/>
                      <a:pt x="2169" y="56840"/>
                    </a:cubicBezTo>
                    <a:cubicBezTo>
                      <a:pt x="18471" y="9691"/>
                      <a:pt x="163337" y="-33028"/>
                      <a:pt x="223783" y="36722"/>
                    </a:cubicBezTo>
                    <a:cubicBezTo>
                      <a:pt x="266003" y="85462"/>
                      <a:pt x="259890" y="181921"/>
                      <a:pt x="190119" y="246297"/>
                    </a:cubicBezTo>
                    <a:cubicBezTo>
                      <a:pt x="133894" y="199897"/>
                      <a:pt x="77669" y="153507"/>
                      <a:pt x="21444" y="107118"/>
                    </a:cubicBezTo>
                    <a:close/>
                  </a:path>
                </a:pathLst>
              </a:custGeom>
              <a:solidFill>
                <a:srgbClr val="3D210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A115B29-935D-4D3E-AD2B-276978DCF5AB}"/>
                  </a:ext>
                </a:extLst>
              </p:cNvPr>
              <p:cNvSpPr/>
              <p:nvPr/>
            </p:nvSpPr>
            <p:spPr>
              <a:xfrm>
                <a:off x="3152508" y="1656125"/>
                <a:ext cx="176123" cy="197833"/>
              </a:xfrm>
              <a:custGeom>
                <a:avLst/>
                <a:gdLst>
                  <a:gd name="connsiteX0" fmla="*/ 0 w 176123"/>
                  <a:gd name="connsiteY0" fmla="*/ 10966 h 197833"/>
                  <a:gd name="connsiteX1" fmla="*/ 3306 w 176123"/>
                  <a:gd name="connsiteY1" fmla="*/ 51419 h 197833"/>
                  <a:gd name="connsiteX2" fmla="*/ 7777 w 176123"/>
                  <a:gd name="connsiteY2" fmla="*/ 80145 h 197833"/>
                  <a:gd name="connsiteX3" fmla="*/ 16042 w 176123"/>
                  <a:gd name="connsiteY3" fmla="*/ 140559 h 197833"/>
                  <a:gd name="connsiteX4" fmla="*/ 39091 w 176123"/>
                  <a:gd name="connsiteY4" fmla="*/ 194611 h 197833"/>
                  <a:gd name="connsiteX5" fmla="*/ 97405 w 176123"/>
                  <a:gd name="connsiteY5" fmla="*/ 183580 h 197833"/>
                  <a:gd name="connsiteX6" fmla="*/ 140354 w 176123"/>
                  <a:gd name="connsiteY6" fmla="*/ 154803 h 197833"/>
                  <a:gd name="connsiteX7" fmla="*/ 154951 w 176123"/>
                  <a:gd name="connsiteY7" fmla="*/ 110295 h 197833"/>
                  <a:gd name="connsiteX8" fmla="*/ 167354 w 176123"/>
                  <a:gd name="connsiteY8" fmla="*/ 111366 h 197833"/>
                  <a:gd name="connsiteX9" fmla="*/ 165670 w 176123"/>
                  <a:gd name="connsiteY9" fmla="*/ 52563 h 197833"/>
                  <a:gd name="connsiteX10" fmla="*/ 143982 w 176123"/>
                  <a:gd name="connsiteY10" fmla="*/ 78356 h 197833"/>
                  <a:gd name="connsiteX11" fmla="*/ 129406 w 176123"/>
                  <a:gd name="connsiteY11" fmla="*/ 68937 h 197833"/>
                  <a:gd name="connsiteX12" fmla="*/ 106440 w 176123"/>
                  <a:gd name="connsiteY12" fmla="*/ 1495 h 197833"/>
                  <a:gd name="connsiteX13" fmla="*/ 92228 w 176123"/>
                  <a:gd name="connsiteY13" fmla="*/ 611 h 197833"/>
                  <a:gd name="connsiteX14" fmla="*/ 0 w 176123"/>
                  <a:gd name="connsiteY14" fmla="*/ 10966 h 1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23" h="197833">
                    <a:moveTo>
                      <a:pt x="0" y="10966"/>
                    </a:moveTo>
                    <a:cubicBezTo>
                      <a:pt x="489" y="28536"/>
                      <a:pt x="1851" y="41532"/>
                      <a:pt x="3306" y="51419"/>
                    </a:cubicBezTo>
                    <a:cubicBezTo>
                      <a:pt x="4949" y="62793"/>
                      <a:pt x="5864" y="68469"/>
                      <a:pt x="7777" y="80145"/>
                    </a:cubicBezTo>
                    <a:cubicBezTo>
                      <a:pt x="14233" y="119880"/>
                      <a:pt x="11935" y="121492"/>
                      <a:pt x="16042" y="140559"/>
                    </a:cubicBezTo>
                    <a:cubicBezTo>
                      <a:pt x="22644" y="171531"/>
                      <a:pt x="26054" y="187521"/>
                      <a:pt x="39091" y="194611"/>
                    </a:cubicBezTo>
                    <a:cubicBezTo>
                      <a:pt x="53625" y="202523"/>
                      <a:pt x="71664" y="194725"/>
                      <a:pt x="97405" y="183580"/>
                    </a:cubicBezTo>
                    <a:cubicBezTo>
                      <a:pt x="115475" y="175762"/>
                      <a:pt x="129209" y="169826"/>
                      <a:pt x="140354" y="154803"/>
                    </a:cubicBezTo>
                    <a:cubicBezTo>
                      <a:pt x="153090" y="137659"/>
                      <a:pt x="154774" y="119038"/>
                      <a:pt x="154951" y="110295"/>
                    </a:cubicBezTo>
                    <a:cubicBezTo>
                      <a:pt x="154951" y="110295"/>
                      <a:pt x="160898" y="119454"/>
                      <a:pt x="167354" y="111366"/>
                    </a:cubicBezTo>
                    <a:cubicBezTo>
                      <a:pt x="173810" y="103267"/>
                      <a:pt x="184144" y="52937"/>
                      <a:pt x="165670" y="52563"/>
                    </a:cubicBezTo>
                    <a:cubicBezTo>
                      <a:pt x="147195" y="52188"/>
                      <a:pt x="143982" y="78356"/>
                      <a:pt x="143982" y="78356"/>
                    </a:cubicBezTo>
                    <a:lnTo>
                      <a:pt x="129406" y="68937"/>
                    </a:lnTo>
                    <a:cubicBezTo>
                      <a:pt x="129406" y="68937"/>
                      <a:pt x="132151" y="11600"/>
                      <a:pt x="106440" y="1495"/>
                    </a:cubicBezTo>
                    <a:cubicBezTo>
                      <a:pt x="100649" y="-782"/>
                      <a:pt x="95389" y="81"/>
                      <a:pt x="92228" y="611"/>
                    </a:cubicBezTo>
                    <a:cubicBezTo>
                      <a:pt x="71092" y="4083"/>
                      <a:pt x="42117" y="7483"/>
                      <a:pt x="0" y="1096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6DA41C9-9DEB-41BF-95D5-6C7575126D5C}"/>
                  </a:ext>
                </a:extLst>
              </p:cNvPr>
              <p:cNvSpPr/>
              <p:nvPr/>
            </p:nvSpPr>
            <p:spPr>
              <a:xfrm>
                <a:off x="2724678" y="2159796"/>
                <a:ext cx="25662" cy="68564"/>
              </a:xfrm>
              <a:custGeom>
                <a:avLst/>
                <a:gdLst>
                  <a:gd name="connsiteX0" fmla="*/ 0 w 25662"/>
                  <a:gd name="connsiteY0" fmla="*/ 6996 h 68564"/>
                  <a:gd name="connsiteX1" fmla="*/ 5219 w 25662"/>
                  <a:gd name="connsiteY1" fmla="*/ 59042 h 68564"/>
                  <a:gd name="connsiteX2" fmla="*/ 17726 w 25662"/>
                  <a:gd name="connsiteY2" fmla="*/ 68346 h 68564"/>
                  <a:gd name="connsiteX3" fmla="*/ 25586 w 25662"/>
                  <a:gd name="connsiteY3" fmla="*/ 56630 h 68564"/>
                  <a:gd name="connsiteX4" fmla="*/ 25316 w 25662"/>
                  <a:gd name="connsiteY4" fmla="*/ 3888 h 68564"/>
                  <a:gd name="connsiteX5" fmla="*/ 0 w 25662"/>
                  <a:gd name="connsiteY5" fmla="*/ 6996 h 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2" h="68564">
                    <a:moveTo>
                      <a:pt x="0" y="6996"/>
                    </a:moveTo>
                    <a:cubicBezTo>
                      <a:pt x="1736" y="24348"/>
                      <a:pt x="3473" y="41690"/>
                      <a:pt x="5219" y="59042"/>
                    </a:cubicBezTo>
                    <a:cubicBezTo>
                      <a:pt x="6051" y="65446"/>
                      <a:pt x="12143" y="69584"/>
                      <a:pt x="17726" y="68346"/>
                    </a:cubicBezTo>
                    <a:cubicBezTo>
                      <a:pt x="22633" y="67265"/>
                      <a:pt x="26241" y="62212"/>
                      <a:pt x="25586" y="56630"/>
                    </a:cubicBezTo>
                    <a:cubicBezTo>
                      <a:pt x="25482" y="39049"/>
                      <a:pt x="25389" y="21468"/>
                      <a:pt x="25316" y="3888"/>
                    </a:cubicBezTo>
                    <a:cubicBezTo>
                      <a:pt x="9045" y="-6405"/>
                      <a:pt x="0" y="6996"/>
                      <a:pt x="0" y="699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DF2003F-9957-4B23-A75B-C6CE07EFFBEC}"/>
                  </a:ext>
                </a:extLst>
              </p:cNvPr>
              <p:cNvSpPr/>
              <p:nvPr/>
            </p:nvSpPr>
            <p:spPr>
              <a:xfrm>
                <a:off x="2699519" y="2161033"/>
                <a:ext cx="25159" cy="65925"/>
              </a:xfrm>
              <a:custGeom>
                <a:avLst/>
                <a:gdLst>
                  <a:gd name="connsiteX0" fmla="*/ 0 w 25159"/>
                  <a:gd name="connsiteY0" fmla="*/ 4418 h 65925"/>
                  <a:gd name="connsiteX1" fmla="*/ 2713 w 25159"/>
                  <a:gd name="connsiteY1" fmla="*/ 54217 h 65925"/>
                  <a:gd name="connsiteX2" fmla="*/ 13921 w 25159"/>
                  <a:gd name="connsiteY2" fmla="*/ 65903 h 65925"/>
                  <a:gd name="connsiteX3" fmla="*/ 23444 w 25159"/>
                  <a:gd name="connsiteY3" fmla="*/ 56349 h 65925"/>
                  <a:gd name="connsiteX4" fmla="*/ 25160 w 25159"/>
                  <a:gd name="connsiteY4" fmla="*/ 5759 h 65925"/>
                  <a:gd name="connsiteX5" fmla="*/ 0 w 25159"/>
                  <a:gd name="connsiteY5" fmla="*/ 4418 h 6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59" h="65925">
                    <a:moveTo>
                      <a:pt x="0" y="4418"/>
                    </a:moveTo>
                    <a:cubicBezTo>
                      <a:pt x="904" y="21021"/>
                      <a:pt x="1809" y="37614"/>
                      <a:pt x="2713" y="54217"/>
                    </a:cubicBezTo>
                    <a:cubicBezTo>
                      <a:pt x="2568" y="61131"/>
                      <a:pt x="8255" y="66309"/>
                      <a:pt x="13921" y="65903"/>
                    </a:cubicBezTo>
                    <a:cubicBezTo>
                      <a:pt x="18485" y="65570"/>
                      <a:pt x="22644" y="61651"/>
                      <a:pt x="23444" y="56349"/>
                    </a:cubicBezTo>
                    <a:cubicBezTo>
                      <a:pt x="24026" y="39486"/>
                      <a:pt x="24577" y="22633"/>
                      <a:pt x="25160" y="5759"/>
                    </a:cubicBezTo>
                    <a:cubicBezTo>
                      <a:pt x="12445" y="-6363"/>
                      <a:pt x="0" y="4418"/>
                      <a:pt x="0" y="4418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9E9B0FE-917C-4A62-B877-8A7AE4B1AFE2}"/>
                  </a:ext>
                </a:extLst>
              </p:cNvPr>
              <p:cNvSpPr/>
              <p:nvPr/>
            </p:nvSpPr>
            <p:spPr>
              <a:xfrm>
                <a:off x="2678060" y="2161345"/>
                <a:ext cx="21468" cy="56318"/>
              </a:xfrm>
              <a:custGeom>
                <a:avLst/>
                <a:gdLst>
                  <a:gd name="connsiteX0" fmla="*/ 0 w 21468"/>
                  <a:gd name="connsiteY0" fmla="*/ 2889 h 56318"/>
                  <a:gd name="connsiteX1" fmla="*/ 1768 w 21468"/>
                  <a:gd name="connsiteY1" fmla="*/ 49289 h 56318"/>
                  <a:gd name="connsiteX2" fmla="*/ 10605 w 21468"/>
                  <a:gd name="connsiteY2" fmla="*/ 56286 h 56318"/>
                  <a:gd name="connsiteX3" fmla="*/ 20564 w 21468"/>
                  <a:gd name="connsiteY3" fmla="*/ 50526 h 56318"/>
                  <a:gd name="connsiteX4" fmla="*/ 21469 w 21468"/>
                  <a:gd name="connsiteY4" fmla="*/ 4105 h 56318"/>
                  <a:gd name="connsiteX5" fmla="*/ 0 w 21468"/>
                  <a:gd name="connsiteY5" fmla="*/ 2889 h 5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68" h="56318">
                    <a:moveTo>
                      <a:pt x="0" y="2889"/>
                    </a:moveTo>
                    <a:cubicBezTo>
                      <a:pt x="447" y="16820"/>
                      <a:pt x="1040" y="32395"/>
                      <a:pt x="1768" y="49289"/>
                    </a:cubicBezTo>
                    <a:cubicBezTo>
                      <a:pt x="3036" y="53188"/>
                      <a:pt x="6539" y="55964"/>
                      <a:pt x="10605" y="56286"/>
                    </a:cubicBezTo>
                    <a:cubicBezTo>
                      <a:pt x="14763" y="56619"/>
                      <a:pt x="18745" y="54331"/>
                      <a:pt x="20564" y="50526"/>
                    </a:cubicBezTo>
                    <a:cubicBezTo>
                      <a:pt x="20866" y="35046"/>
                      <a:pt x="21178" y="19576"/>
                      <a:pt x="21469" y="4105"/>
                    </a:cubicBezTo>
                    <a:cubicBezTo>
                      <a:pt x="12882" y="-2455"/>
                      <a:pt x="4741" y="176"/>
                      <a:pt x="0" y="2889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5964627-7E86-469C-B596-6200F882CA7A}"/>
                  </a:ext>
                </a:extLst>
              </p:cNvPr>
              <p:cNvSpPr/>
              <p:nvPr/>
            </p:nvSpPr>
            <p:spPr>
              <a:xfrm>
                <a:off x="2749994" y="2158188"/>
                <a:ext cx="28466" cy="65647"/>
              </a:xfrm>
              <a:custGeom>
                <a:avLst/>
                <a:gdLst>
                  <a:gd name="connsiteX0" fmla="*/ 0 w 28466"/>
                  <a:gd name="connsiteY0" fmla="*/ 5485 h 65647"/>
                  <a:gd name="connsiteX1" fmla="*/ 8827 w 28466"/>
                  <a:gd name="connsiteY1" fmla="*/ 57614 h 65647"/>
                  <a:gd name="connsiteX2" fmla="*/ 19483 w 28466"/>
                  <a:gd name="connsiteY2" fmla="*/ 65608 h 65647"/>
                  <a:gd name="connsiteX3" fmla="*/ 28414 w 28466"/>
                  <a:gd name="connsiteY3" fmla="*/ 54380 h 65647"/>
                  <a:gd name="connsiteX4" fmla="*/ 24079 w 28466"/>
                  <a:gd name="connsiteY4" fmla="*/ 2012 h 65647"/>
                  <a:gd name="connsiteX5" fmla="*/ 0 w 28466"/>
                  <a:gd name="connsiteY5" fmla="*/ 5485 h 6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66" h="65647">
                    <a:moveTo>
                      <a:pt x="0" y="5485"/>
                    </a:moveTo>
                    <a:cubicBezTo>
                      <a:pt x="2932" y="22858"/>
                      <a:pt x="5874" y="40230"/>
                      <a:pt x="8827" y="57614"/>
                    </a:cubicBezTo>
                    <a:cubicBezTo>
                      <a:pt x="9950" y="62677"/>
                      <a:pt x="14659" y="66055"/>
                      <a:pt x="19483" y="65608"/>
                    </a:cubicBezTo>
                    <a:cubicBezTo>
                      <a:pt x="24806" y="65099"/>
                      <a:pt x="28986" y="60088"/>
                      <a:pt x="28414" y="54380"/>
                    </a:cubicBezTo>
                    <a:cubicBezTo>
                      <a:pt x="26959" y="36924"/>
                      <a:pt x="25524" y="19468"/>
                      <a:pt x="24079" y="2012"/>
                    </a:cubicBezTo>
                    <a:cubicBezTo>
                      <a:pt x="8619" y="-4038"/>
                      <a:pt x="0" y="5485"/>
                      <a:pt x="0" y="5485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179850F-39CC-45DB-A4BA-B96F417D7AC3}"/>
                  </a:ext>
                </a:extLst>
              </p:cNvPr>
              <p:cNvSpPr/>
              <p:nvPr/>
            </p:nvSpPr>
            <p:spPr>
              <a:xfrm>
                <a:off x="3116528" y="2536909"/>
                <a:ext cx="88274" cy="29274"/>
              </a:xfrm>
              <a:custGeom>
                <a:avLst/>
                <a:gdLst>
                  <a:gd name="connsiteX0" fmla="*/ 11548 w 88274"/>
                  <a:gd name="connsiteY0" fmla="*/ 29216 h 29274"/>
                  <a:gd name="connsiteX1" fmla="*/ 1432 w 88274"/>
                  <a:gd name="connsiteY1" fmla="*/ 24745 h 29274"/>
                  <a:gd name="connsiteX2" fmla="*/ 372 w 88274"/>
                  <a:gd name="connsiteY2" fmla="*/ 17582 h 29274"/>
                  <a:gd name="connsiteX3" fmla="*/ 10852 w 88274"/>
                  <a:gd name="connsiteY3" fmla="*/ 10741 h 29274"/>
                  <a:gd name="connsiteX4" fmla="*/ 44879 w 88274"/>
                  <a:gd name="connsiteY4" fmla="*/ 2663 h 29274"/>
                  <a:gd name="connsiteX5" fmla="*/ 72191 w 88274"/>
                  <a:gd name="connsiteY5" fmla="*/ 927 h 29274"/>
                  <a:gd name="connsiteX6" fmla="*/ 88275 w 88274"/>
                  <a:gd name="connsiteY6" fmla="*/ 14630 h 29274"/>
                  <a:gd name="connsiteX7" fmla="*/ 40253 w 88274"/>
                  <a:gd name="connsiteY7" fmla="*/ 25255 h 29274"/>
                  <a:gd name="connsiteX8" fmla="*/ 11548 w 88274"/>
                  <a:gd name="connsiteY8" fmla="*/ 29216 h 2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274" h="29274">
                    <a:moveTo>
                      <a:pt x="11548" y="29216"/>
                    </a:moveTo>
                    <a:cubicBezTo>
                      <a:pt x="7327" y="29621"/>
                      <a:pt x="3387" y="27906"/>
                      <a:pt x="1432" y="24745"/>
                    </a:cubicBezTo>
                    <a:cubicBezTo>
                      <a:pt x="195" y="22749"/>
                      <a:pt x="-460" y="19994"/>
                      <a:pt x="372" y="17582"/>
                    </a:cubicBezTo>
                    <a:cubicBezTo>
                      <a:pt x="1879" y="13320"/>
                      <a:pt x="7275" y="11729"/>
                      <a:pt x="10852" y="10741"/>
                    </a:cubicBezTo>
                    <a:cubicBezTo>
                      <a:pt x="33776" y="4347"/>
                      <a:pt x="44879" y="2663"/>
                      <a:pt x="44879" y="2663"/>
                    </a:cubicBezTo>
                    <a:cubicBezTo>
                      <a:pt x="65288" y="-415"/>
                      <a:pt x="68033" y="-581"/>
                      <a:pt x="72191" y="927"/>
                    </a:cubicBezTo>
                    <a:cubicBezTo>
                      <a:pt x="80415" y="3900"/>
                      <a:pt x="85489" y="10284"/>
                      <a:pt x="88275" y="14630"/>
                    </a:cubicBezTo>
                    <a:lnTo>
                      <a:pt x="40253" y="25255"/>
                    </a:lnTo>
                    <a:cubicBezTo>
                      <a:pt x="30699" y="26586"/>
                      <a:pt x="21134" y="27896"/>
                      <a:pt x="11548" y="29216"/>
                    </a:cubicBezTo>
                    <a:close/>
                  </a:path>
                </a:pathLst>
              </a:custGeom>
              <a:solidFill>
                <a:srgbClr val="F3776C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2C1429B-09D5-4CAA-A94C-147E8C488466}"/>
                  </a:ext>
                </a:extLst>
              </p:cNvPr>
              <p:cNvSpPr/>
              <p:nvPr/>
            </p:nvSpPr>
            <p:spPr>
              <a:xfrm>
                <a:off x="2438374" y="2343941"/>
                <a:ext cx="753977" cy="641117"/>
              </a:xfrm>
              <a:custGeom>
                <a:avLst/>
                <a:gdLst>
                  <a:gd name="connsiteX0" fmla="*/ 511100 w 753977"/>
                  <a:gd name="connsiteY0" fmla="*/ 7152 h 641117"/>
                  <a:gd name="connsiteX1" fmla="*/ 65678 w 753977"/>
                  <a:gd name="connsiteY1" fmla="*/ 181658 h 641117"/>
                  <a:gd name="connsiteX2" fmla="*/ 7146 w 753977"/>
                  <a:gd name="connsiteY2" fmla="*/ 315576 h 641117"/>
                  <a:gd name="connsiteX3" fmla="*/ 108949 w 753977"/>
                  <a:gd name="connsiteY3" fmla="*/ 575439 h 641117"/>
                  <a:gd name="connsiteX4" fmla="*/ 242878 w 753977"/>
                  <a:gd name="connsiteY4" fmla="*/ 633961 h 641117"/>
                  <a:gd name="connsiteX5" fmla="*/ 688289 w 753977"/>
                  <a:gd name="connsiteY5" fmla="*/ 459465 h 641117"/>
                  <a:gd name="connsiteX6" fmla="*/ 746832 w 753977"/>
                  <a:gd name="connsiteY6" fmla="*/ 325536 h 641117"/>
                  <a:gd name="connsiteX7" fmla="*/ 645018 w 753977"/>
                  <a:gd name="connsiteY7" fmla="*/ 65684 h 641117"/>
                  <a:gd name="connsiteX8" fmla="*/ 511100 w 753977"/>
                  <a:gd name="connsiteY8" fmla="*/ 7152 h 64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977" h="641117">
                    <a:moveTo>
                      <a:pt x="511100" y="7152"/>
                    </a:moveTo>
                    <a:lnTo>
                      <a:pt x="65678" y="181658"/>
                    </a:lnTo>
                    <a:cubicBezTo>
                      <a:pt x="12531" y="202472"/>
                      <a:pt x="-13668" y="262440"/>
                      <a:pt x="7146" y="315576"/>
                    </a:cubicBezTo>
                    <a:lnTo>
                      <a:pt x="108949" y="575439"/>
                    </a:lnTo>
                    <a:cubicBezTo>
                      <a:pt x="129763" y="628586"/>
                      <a:pt x="189731" y="654796"/>
                      <a:pt x="242878" y="633961"/>
                    </a:cubicBezTo>
                    <a:lnTo>
                      <a:pt x="688289" y="459465"/>
                    </a:lnTo>
                    <a:cubicBezTo>
                      <a:pt x="741446" y="438641"/>
                      <a:pt x="767646" y="378684"/>
                      <a:pt x="746832" y="325536"/>
                    </a:cubicBezTo>
                    <a:lnTo>
                      <a:pt x="645018" y="65684"/>
                    </a:lnTo>
                    <a:cubicBezTo>
                      <a:pt x="624204" y="12527"/>
                      <a:pt x="564236" y="-13673"/>
                      <a:pt x="511100" y="7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C71CED-6820-489C-93D6-8475CCF51465}"/>
                  </a:ext>
                </a:extLst>
              </p:cNvPr>
              <p:cNvSpPr/>
              <p:nvPr/>
            </p:nvSpPr>
            <p:spPr>
              <a:xfrm>
                <a:off x="2717049" y="2545434"/>
                <a:ext cx="173823" cy="221684"/>
              </a:xfrm>
              <a:custGeom>
                <a:avLst/>
                <a:gdLst>
                  <a:gd name="connsiteX0" fmla="*/ 53447 w 173823"/>
                  <a:gd name="connsiteY0" fmla="*/ 120217 h 221684"/>
                  <a:gd name="connsiteX1" fmla="*/ 37103 w 173823"/>
                  <a:gd name="connsiteY1" fmla="*/ 118887 h 221684"/>
                  <a:gd name="connsiteX2" fmla="*/ 24503 w 173823"/>
                  <a:gd name="connsiteY2" fmla="*/ 113730 h 221684"/>
                  <a:gd name="connsiteX3" fmla="*/ 12609 w 173823"/>
                  <a:gd name="connsiteY3" fmla="*/ 103573 h 221684"/>
                  <a:gd name="connsiteX4" fmla="*/ 4240 w 173823"/>
                  <a:gd name="connsiteY4" fmla="*/ 89017 h 221684"/>
                  <a:gd name="connsiteX5" fmla="*/ 196 w 173823"/>
                  <a:gd name="connsiteY5" fmla="*/ 62548 h 221684"/>
                  <a:gd name="connsiteX6" fmla="*/ 8627 w 173823"/>
                  <a:gd name="connsiteY6" fmla="*/ 37918 h 221684"/>
                  <a:gd name="connsiteX7" fmla="*/ 26624 w 173823"/>
                  <a:gd name="connsiteY7" fmla="*/ 19048 h 221684"/>
                  <a:gd name="connsiteX8" fmla="*/ 50162 w 173823"/>
                  <a:gd name="connsiteY8" fmla="*/ 6396 h 221684"/>
                  <a:gd name="connsiteX9" fmla="*/ 82048 w 173823"/>
                  <a:gd name="connsiteY9" fmla="*/ 2 h 221684"/>
                  <a:gd name="connsiteX10" fmla="*/ 110690 w 173823"/>
                  <a:gd name="connsiteY10" fmla="*/ 8267 h 221684"/>
                  <a:gd name="connsiteX11" fmla="*/ 129810 w 173823"/>
                  <a:gd name="connsiteY11" fmla="*/ 32855 h 221684"/>
                  <a:gd name="connsiteX12" fmla="*/ 133470 w 173823"/>
                  <a:gd name="connsiteY12" fmla="*/ 45580 h 221684"/>
                  <a:gd name="connsiteX13" fmla="*/ 133917 w 173823"/>
                  <a:gd name="connsiteY13" fmla="*/ 59054 h 221684"/>
                  <a:gd name="connsiteX14" fmla="*/ 130548 w 173823"/>
                  <a:gd name="connsiteY14" fmla="*/ 72362 h 221684"/>
                  <a:gd name="connsiteX15" fmla="*/ 124653 w 173823"/>
                  <a:gd name="connsiteY15" fmla="*/ 83424 h 221684"/>
                  <a:gd name="connsiteX16" fmla="*/ 113456 w 173823"/>
                  <a:gd name="connsiteY16" fmla="*/ 96056 h 221684"/>
                  <a:gd name="connsiteX17" fmla="*/ 130288 w 173823"/>
                  <a:gd name="connsiteY17" fmla="*/ 95037 h 221684"/>
                  <a:gd name="connsiteX18" fmla="*/ 142047 w 173823"/>
                  <a:gd name="connsiteY18" fmla="*/ 97428 h 221684"/>
                  <a:gd name="connsiteX19" fmla="*/ 153181 w 173823"/>
                  <a:gd name="connsiteY19" fmla="*/ 103292 h 221684"/>
                  <a:gd name="connsiteX20" fmla="*/ 162414 w 173823"/>
                  <a:gd name="connsiteY20" fmla="*/ 112846 h 221684"/>
                  <a:gd name="connsiteX21" fmla="*/ 169338 w 173823"/>
                  <a:gd name="connsiteY21" fmla="*/ 125624 h 221684"/>
                  <a:gd name="connsiteX22" fmla="*/ 173725 w 173823"/>
                  <a:gd name="connsiteY22" fmla="*/ 152322 h 221684"/>
                  <a:gd name="connsiteX23" fmla="*/ 166416 w 173823"/>
                  <a:gd name="connsiteY23" fmla="*/ 177503 h 221684"/>
                  <a:gd name="connsiteX24" fmla="*/ 147287 w 173823"/>
                  <a:gd name="connsiteY24" fmla="*/ 198587 h 221684"/>
                  <a:gd name="connsiteX25" fmla="*/ 119486 w 173823"/>
                  <a:gd name="connsiteY25" fmla="*/ 213963 h 221684"/>
                  <a:gd name="connsiteX26" fmla="*/ 79938 w 173823"/>
                  <a:gd name="connsiteY26" fmla="*/ 221647 h 221684"/>
                  <a:gd name="connsiteX27" fmla="*/ 49143 w 173823"/>
                  <a:gd name="connsiteY27" fmla="*/ 212134 h 221684"/>
                  <a:gd name="connsiteX28" fmla="*/ 30762 w 173823"/>
                  <a:gd name="connsiteY28" fmla="*/ 187754 h 221684"/>
                  <a:gd name="connsiteX29" fmla="*/ 27019 w 173823"/>
                  <a:gd name="connsiteY29" fmla="*/ 173313 h 221684"/>
                  <a:gd name="connsiteX30" fmla="*/ 27289 w 173823"/>
                  <a:gd name="connsiteY30" fmla="*/ 158061 h 221684"/>
                  <a:gd name="connsiteX31" fmla="*/ 31905 w 173823"/>
                  <a:gd name="connsiteY31" fmla="*/ 143922 h 221684"/>
                  <a:gd name="connsiteX32" fmla="*/ 39526 w 173823"/>
                  <a:gd name="connsiteY32" fmla="*/ 132766 h 221684"/>
                  <a:gd name="connsiteX33" fmla="*/ 53447 w 173823"/>
                  <a:gd name="connsiteY33" fmla="*/ 120217 h 221684"/>
                  <a:gd name="connsiteX34" fmla="*/ 86560 w 173823"/>
                  <a:gd name="connsiteY34" fmla="*/ 117577 h 221684"/>
                  <a:gd name="connsiteX35" fmla="*/ 62981 w 173823"/>
                  <a:gd name="connsiteY35" fmla="*/ 132402 h 221684"/>
                  <a:gd name="connsiteX36" fmla="*/ 52792 w 173823"/>
                  <a:gd name="connsiteY36" fmla="*/ 152312 h 221684"/>
                  <a:gd name="connsiteX37" fmla="*/ 55152 w 173823"/>
                  <a:gd name="connsiteY37" fmla="*/ 174706 h 221684"/>
                  <a:gd name="connsiteX38" fmla="*/ 67961 w 173823"/>
                  <a:gd name="connsiteY38" fmla="*/ 192089 h 221684"/>
                  <a:gd name="connsiteX39" fmla="*/ 89388 w 173823"/>
                  <a:gd name="connsiteY39" fmla="*/ 199585 h 221684"/>
                  <a:gd name="connsiteX40" fmla="*/ 114423 w 173823"/>
                  <a:gd name="connsiteY40" fmla="*/ 195468 h 221684"/>
                  <a:gd name="connsiteX41" fmla="*/ 135705 w 173823"/>
                  <a:gd name="connsiteY41" fmla="*/ 181131 h 221684"/>
                  <a:gd name="connsiteX42" fmla="*/ 146434 w 173823"/>
                  <a:gd name="connsiteY42" fmla="*/ 159433 h 221684"/>
                  <a:gd name="connsiteX43" fmla="*/ 143658 w 173823"/>
                  <a:gd name="connsiteY43" fmla="*/ 135376 h 221684"/>
                  <a:gd name="connsiteX44" fmla="*/ 122917 w 173823"/>
                  <a:gd name="connsiteY44" fmla="*/ 114094 h 221684"/>
                  <a:gd name="connsiteX45" fmla="*/ 86560 w 173823"/>
                  <a:gd name="connsiteY45" fmla="*/ 117577 h 221684"/>
                  <a:gd name="connsiteX46" fmla="*/ 54913 w 173823"/>
                  <a:gd name="connsiteY46" fmla="*/ 24881 h 221684"/>
                  <a:gd name="connsiteX47" fmla="*/ 29212 w 173823"/>
                  <a:gd name="connsiteY47" fmla="*/ 47919 h 221684"/>
                  <a:gd name="connsiteX48" fmla="*/ 29129 w 173823"/>
                  <a:gd name="connsiteY48" fmla="*/ 81106 h 221684"/>
                  <a:gd name="connsiteX49" fmla="*/ 41044 w 173823"/>
                  <a:gd name="connsiteY49" fmla="*/ 97678 h 221684"/>
                  <a:gd name="connsiteX50" fmla="*/ 59113 w 173823"/>
                  <a:gd name="connsiteY50" fmla="*/ 104071 h 221684"/>
                  <a:gd name="connsiteX51" fmla="*/ 80021 w 173823"/>
                  <a:gd name="connsiteY51" fmla="*/ 100474 h 221684"/>
                  <a:gd name="connsiteX52" fmla="*/ 99525 w 173823"/>
                  <a:gd name="connsiteY52" fmla="*/ 87084 h 221684"/>
                  <a:gd name="connsiteX53" fmla="*/ 109121 w 173823"/>
                  <a:gd name="connsiteY53" fmla="*/ 67153 h 221684"/>
                  <a:gd name="connsiteX54" fmla="*/ 106428 w 173823"/>
                  <a:gd name="connsiteY54" fmla="*/ 44146 h 221684"/>
                  <a:gd name="connsiteX55" fmla="*/ 93162 w 173823"/>
                  <a:gd name="connsiteY55" fmla="*/ 26846 h 221684"/>
                  <a:gd name="connsiteX56" fmla="*/ 74646 w 173823"/>
                  <a:gd name="connsiteY56" fmla="*/ 21024 h 221684"/>
                  <a:gd name="connsiteX57" fmla="*/ 54913 w 173823"/>
                  <a:gd name="connsiteY57" fmla="*/ 24881 h 22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73823" h="221684">
                    <a:moveTo>
                      <a:pt x="53447" y="120217"/>
                    </a:moveTo>
                    <a:cubicBezTo>
                      <a:pt x="46440" y="120186"/>
                      <a:pt x="41002" y="119750"/>
                      <a:pt x="37103" y="118887"/>
                    </a:cubicBezTo>
                    <a:cubicBezTo>
                      <a:pt x="33215" y="118024"/>
                      <a:pt x="29026" y="116308"/>
                      <a:pt x="24503" y="113730"/>
                    </a:cubicBezTo>
                    <a:cubicBezTo>
                      <a:pt x="20012" y="111183"/>
                      <a:pt x="16040" y="107773"/>
                      <a:pt x="12609" y="103573"/>
                    </a:cubicBezTo>
                    <a:cubicBezTo>
                      <a:pt x="9189" y="99362"/>
                      <a:pt x="6392" y="94517"/>
                      <a:pt x="4240" y="89017"/>
                    </a:cubicBezTo>
                    <a:cubicBezTo>
                      <a:pt x="809" y="80274"/>
                      <a:pt x="-543" y="71437"/>
                      <a:pt x="196" y="62548"/>
                    </a:cubicBezTo>
                    <a:cubicBezTo>
                      <a:pt x="934" y="53658"/>
                      <a:pt x="3730" y="45435"/>
                      <a:pt x="8627" y="37918"/>
                    </a:cubicBezTo>
                    <a:cubicBezTo>
                      <a:pt x="13503" y="30401"/>
                      <a:pt x="19513" y="24112"/>
                      <a:pt x="26624" y="19048"/>
                    </a:cubicBezTo>
                    <a:cubicBezTo>
                      <a:pt x="33756" y="13995"/>
                      <a:pt x="41584" y="9754"/>
                      <a:pt x="50162" y="6396"/>
                    </a:cubicBezTo>
                    <a:cubicBezTo>
                      <a:pt x="60849" y="2216"/>
                      <a:pt x="71485" y="95"/>
                      <a:pt x="82048" y="2"/>
                    </a:cubicBezTo>
                    <a:cubicBezTo>
                      <a:pt x="92621" y="-81"/>
                      <a:pt x="102166" y="2663"/>
                      <a:pt x="110690" y="8267"/>
                    </a:cubicBezTo>
                    <a:cubicBezTo>
                      <a:pt x="119205" y="13860"/>
                      <a:pt x="125599" y="22063"/>
                      <a:pt x="129810" y="32855"/>
                    </a:cubicBezTo>
                    <a:cubicBezTo>
                      <a:pt x="131432" y="36983"/>
                      <a:pt x="132648" y="41224"/>
                      <a:pt x="133470" y="45580"/>
                    </a:cubicBezTo>
                    <a:cubicBezTo>
                      <a:pt x="134280" y="49916"/>
                      <a:pt x="134436" y="54407"/>
                      <a:pt x="133917" y="59054"/>
                    </a:cubicBezTo>
                    <a:cubicBezTo>
                      <a:pt x="133407" y="63702"/>
                      <a:pt x="132295" y="68141"/>
                      <a:pt x="130548" y="72362"/>
                    </a:cubicBezTo>
                    <a:cubicBezTo>
                      <a:pt x="128832" y="76594"/>
                      <a:pt x="126868" y="80274"/>
                      <a:pt x="124653" y="83424"/>
                    </a:cubicBezTo>
                    <a:cubicBezTo>
                      <a:pt x="122439" y="86564"/>
                      <a:pt x="118717" y="90785"/>
                      <a:pt x="113456" y="96056"/>
                    </a:cubicBezTo>
                    <a:cubicBezTo>
                      <a:pt x="120869" y="95151"/>
                      <a:pt x="126473" y="94808"/>
                      <a:pt x="130288" y="95037"/>
                    </a:cubicBezTo>
                    <a:cubicBezTo>
                      <a:pt x="134093" y="95266"/>
                      <a:pt x="138023" y="96066"/>
                      <a:pt x="142047" y="97428"/>
                    </a:cubicBezTo>
                    <a:cubicBezTo>
                      <a:pt x="146091" y="98780"/>
                      <a:pt x="149792" y="100745"/>
                      <a:pt x="153181" y="103292"/>
                    </a:cubicBezTo>
                    <a:cubicBezTo>
                      <a:pt x="156571" y="105870"/>
                      <a:pt x="159648" y="109051"/>
                      <a:pt x="162414" y="112846"/>
                    </a:cubicBezTo>
                    <a:cubicBezTo>
                      <a:pt x="165189" y="116652"/>
                      <a:pt x="167487" y="120904"/>
                      <a:pt x="169338" y="125624"/>
                    </a:cubicBezTo>
                    <a:cubicBezTo>
                      <a:pt x="172769" y="134388"/>
                      <a:pt x="174234" y="143287"/>
                      <a:pt x="173725" y="152322"/>
                    </a:cubicBezTo>
                    <a:cubicBezTo>
                      <a:pt x="173205" y="161346"/>
                      <a:pt x="170773" y="169747"/>
                      <a:pt x="166416" y="177503"/>
                    </a:cubicBezTo>
                    <a:cubicBezTo>
                      <a:pt x="162081" y="185259"/>
                      <a:pt x="155697" y="192266"/>
                      <a:pt x="147287" y="198587"/>
                    </a:cubicBezTo>
                    <a:cubicBezTo>
                      <a:pt x="138855" y="204866"/>
                      <a:pt x="129602" y="210002"/>
                      <a:pt x="119486" y="213963"/>
                    </a:cubicBezTo>
                    <a:cubicBezTo>
                      <a:pt x="105420" y="219474"/>
                      <a:pt x="92247" y="222031"/>
                      <a:pt x="79938" y="221647"/>
                    </a:cubicBezTo>
                    <a:cubicBezTo>
                      <a:pt x="67617" y="221231"/>
                      <a:pt x="57356" y="218070"/>
                      <a:pt x="49143" y="212134"/>
                    </a:cubicBezTo>
                    <a:cubicBezTo>
                      <a:pt x="40929" y="206187"/>
                      <a:pt x="34806" y="198057"/>
                      <a:pt x="30762" y="187754"/>
                    </a:cubicBezTo>
                    <a:cubicBezTo>
                      <a:pt x="28953" y="183138"/>
                      <a:pt x="27695" y="178314"/>
                      <a:pt x="27019" y="173313"/>
                    </a:cubicBezTo>
                    <a:cubicBezTo>
                      <a:pt x="26343" y="168312"/>
                      <a:pt x="26426" y="163228"/>
                      <a:pt x="27289" y="158061"/>
                    </a:cubicBezTo>
                    <a:cubicBezTo>
                      <a:pt x="28142" y="152873"/>
                      <a:pt x="29691" y="148174"/>
                      <a:pt x="31905" y="143922"/>
                    </a:cubicBezTo>
                    <a:cubicBezTo>
                      <a:pt x="34130" y="139659"/>
                      <a:pt x="36667" y="135937"/>
                      <a:pt x="39526" y="132766"/>
                    </a:cubicBezTo>
                    <a:cubicBezTo>
                      <a:pt x="42395" y="129574"/>
                      <a:pt x="47043" y="125395"/>
                      <a:pt x="53447" y="120217"/>
                    </a:cubicBezTo>
                    <a:close/>
                    <a:moveTo>
                      <a:pt x="86560" y="117577"/>
                    </a:moveTo>
                    <a:cubicBezTo>
                      <a:pt x="76267" y="121621"/>
                      <a:pt x="68408" y="126559"/>
                      <a:pt x="62981" y="132402"/>
                    </a:cubicBezTo>
                    <a:cubicBezTo>
                      <a:pt x="57554" y="138256"/>
                      <a:pt x="54144" y="144878"/>
                      <a:pt x="52792" y="152312"/>
                    </a:cubicBezTo>
                    <a:cubicBezTo>
                      <a:pt x="51409" y="159725"/>
                      <a:pt x="52200" y="167200"/>
                      <a:pt x="55152" y="174706"/>
                    </a:cubicBezTo>
                    <a:cubicBezTo>
                      <a:pt x="57897" y="181724"/>
                      <a:pt x="62170" y="187514"/>
                      <a:pt x="67961" y="192089"/>
                    </a:cubicBezTo>
                    <a:cubicBezTo>
                      <a:pt x="73731" y="196643"/>
                      <a:pt x="80873" y="199159"/>
                      <a:pt x="89388" y="199585"/>
                    </a:cubicBezTo>
                    <a:cubicBezTo>
                      <a:pt x="97882" y="200042"/>
                      <a:pt x="106241" y="198670"/>
                      <a:pt x="114423" y="195468"/>
                    </a:cubicBezTo>
                    <a:cubicBezTo>
                      <a:pt x="122699" y="192224"/>
                      <a:pt x="129800" y="187452"/>
                      <a:pt x="135705" y="181131"/>
                    </a:cubicBezTo>
                    <a:cubicBezTo>
                      <a:pt x="141610" y="174820"/>
                      <a:pt x="145187" y="167574"/>
                      <a:pt x="146434" y="159433"/>
                    </a:cubicBezTo>
                    <a:cubicBezTo>
                      <a:pt x="147682" y="151282"/>
                      <a:pt x="146756" y="143256"/>
                      <a:pt x="143658" y="135376"/>
                    </a:cubicBezTo>
                    <a:cubicBezTo>
                      <a:pt x="139448" y="124594"/>
                      <a:pt x="132534" y="117494"/>
                      <a:pt x="122917" y="114094"/>
                    </a:cubicBezTo>
                    <a:cubicBezTo>
                      <a:pt x="113321" y="110684"/>
                      <a:pt x="101198" y="111838"/>
                      <a:pt x="86560" y="117577"/>
                    </a:cubicBezTo>
                    <a:close/>
                    <a:moveTo>
                      <a:pt x="54913" y="24881"/>
                    </a:moveTo>
                    <a:cubicBezTo>
                      <a:pt x="42406" y="29788"/>
                      <a:pt x="33828" y="37450"/>
                      <a:pt x="29212" y="47919"/>
                    </a:cubicBezTo>
                    <a:cubicBezTo>
                      <a:pt x="24607" y="58389"/>
                      <a:pt x="24576" y="69451"/>
                      <a:pt x="29129" y="81106"/>
                    </a:cubicBezTo>
                    <a:cubicBezTo>
                      <a:pt x="31926" y="88217"/>
                      <a:pt x="35887" y="93758"/>
                      <a:pt x="41044" y="97678"/>
                    </a:cubicBezTo>
                    <a:cubicBezTo>
                      <a:pt x="46180" y="101597"/>
                      <a:pt x="52210" y="103728"/>
                      <a:pt x="59113" y="104071"/>
                    </a:cubicBezTo>
                    <a:cubicBezTo>
                      <a:pt x="66016" y="104425"/>
                      <a:pt x="73003" y="103219"/>
                      <a:pt x="80021" y="100474"/>
                    </a:cubicBezTo>
                    <a:cubicBezTo>
                      <a:pt x="87922" y="97376"/>
                      <a:pt x="94410" y="92916"/>
                      <a:pt x="99525" y="87084"/>
                    </a:cubicBezTo>
                    <a:cubicBezTo>
                      <a:pt x="104609" y="81251"/>
                      <a:pt x="107821" y="74608"/>
                      <a:pt x="109121" y="67153"/>
                    </a:cubicBezTo>
                    <a:cubicBezTo>
                      <a:pt x="110431" y="59699"/>
                      <a:pt x="109526" y="52037"/>
                      <a:pt x="106428" y="44146"/>
                    </a:cubicBezTo>
                    <a:cubicBezTo>
                      <a:pt x="103413" y="36452"/>
                      <a:pt x="98984" y="30682"/>
                      <a:pt x="93162" y="26846"/>
                    </a:cubicBezTo>
                    <a:cubicBezTo>
                      <a:pt x="87330" y="23030"/>
                      <a:pt x="81164" y="21086"/>
                      <a:pt x="74646" y="21024"/>
                    </a:cubicBezTo>
                    <a:cubicBezTo>
                      <a:pt x="68116" y="20992"/>
                      <a:pt x="61556" y="22271"/>
                      <a:pt x="54913" y="2488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8C60BC-845D-44E1-A030-688E78A5781F}"/>
                  </a:ext>
                </a:extLst>
              </p:cNvPr>
              <p:cNvSpPr/>
              <p:nvPr/>
            </p:nvSpPr>
            <p:spPr>
              <a:xfrm>
                <a:off x="3074532" y="2539800"/>
                <a:ext cx="172210" cy="127445"/>
              </a:xfrm>
              <a:custGeom>
                <a:avLst/>
                <a:gdLst>
                  <a:gd name="connsiteX0" fmla="*/ 172211 w 172210"/>
                  <a:gd name="connsiteY0" fmla="*/ 52617 h 127445"/>
                  <a:gd name="connsiteX1" fmla="*/ 151948 w 172210"/>
                  <a:gd name="connsiteY1" fmla="*/ 60061 h 127445"/>
                  <a:gd name="connsiteX2" fmla="*/ 145242 w 172210"/>
                  <a:gd name="connsiteY2" fmla="*/ 75240 h 127445"/>
                  <a:gd name="connsiteX3" fmla="*/ 132392 w 172210"/>
                  <a:gd name="connsiteY3" fmla="*/ 85834 h 127445"/>
                  <a:gd name="connsiteX4" fmla="*/ 45487 w 172210"/>
                  <a:gd name="connsiteY4" fmla="*/ 127338 h 127445"/>
                  <a:gd name="connsiteX5" fmla="*/ 36712 w 172210"/>
                  <a:gd name="connsiteY5" fmla="*/ 123325 h 127445"/>
                  <a:gd name="connsiteX6" fmla="*/ 37222 w 172210"/>
                  <a:gd name="connsiteY6" fmla="*/ 113479 h 127445"/>
                  <a:gd name="connsiteX7" fmla="*/ 72289 w 172210"/>
                  <a:gd name="connsiteY7" fmla="*/ 94724 h 127445"/>
                  <a:gd name="connsiteX8" fmla="*/ 33240 w 172210"/>
                  <a:gd name="connsiteY8" fmla="*/ 112034 h 127445"/>
                  <a:gd name="connsiteX9" fmla="*/ 19963 w 172210"/>
                  <a:gd name="connsiteY9" fmla="*/ 108021 h 127445"/>
                  <a:gd name="connsiteX10" fmla="*/ 23560 w 172210"/>
                  <a:gd name="connsiteY10" fmla="*/ 97042 h 127445"/>
                  <a:gd name="connsiteX11" fmla="*/ 61466 w 172210"/>
                  <a:gd name="connsiteY11" fmla="*/ 76051 h 127445"/>
                  <a:gd name="connsiteX12" fmla="*/ 19755 w 172210"/>
                  <a:gd name="connsiteY12" fmla="*/ 92312 h 127445"/>
                  <a:gd name="connsiteX13" fmla="*/ 7779 w 172210"/>
                  <a:gd name="connsiteY13" fmla="*/ 86385 h 127445"/>
                  <a:gd name="connsiteX14" fmla="*/ 13663 w 172210"/>
                  <a:gd name="connsiteY14" fmla="*/ 75833 h 127445"/>
                  <a:gd name="connsiteX15" fmla="*/ 53991 w 172210"/>
                  <a:gd name="connsiteY15" fmla="*/ 55518 h 127445"/>
                  <a:gd name="connsiteX16" fmla="*/ 10804 w 172210"/>
                  <a:gd name="connsiteY16" fmla="*/ 69065 h 127445"/>
                  <a:gd name="connsiteX17" fmla="*/ 574 w 172210"/>
                  <a:gd name="connsiteY17" fmla="*/ 64043 h 127445"/>
                  <a:gd name="connsiteX18" fmla="*/ 5647 w 172210"/>
                  <a:gd name="connsiteY18" fmla="*/ 52867 h 127445"/>
                  <a:gd name="connsiteX19" fmla="*/ 80835 w 172210"/>
                  <a:gd name="connsiteY19" fmla="*/ 22041 h 127445"/>
                  <a:gd name="connsiteX20" fmla="*/ 128857 w 172210"/>
                  <a:gd name="connsiteY20" fmla="*/ 11405 h 127445"/>
                  <a:gd name="connsiteX21" fmla="*/ 147686 w 172210"/>
                  <a:gd name="connsiteY21" fmla="*/ 0 h 127445"/>
                  <a:gd name="connsiteX22" fmla="*/ 172211 w 172210"/>
                  <a:gd name="connsiteY22" fmla="*/ 52617 h 12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210" h="127445">
                    <a:moveTo>
                      <a:pt x="172211" y="52617"/>
                    </a:moveTo>
                    <a:cubicBezTo>
                      <a:pt x="164985" y="55299"/>
                      <a:pt x="158124" y="57826"/>
                      <a:pt x="151948" y="60061"/>
                    </a:cubicBezTo>
                    <a:cubicBezTo>
                      <a:pt x="151355" y="63180"/>
                      <a:pt x="149837" y="69190"/>
                      <a:pt x="145242" y="75240"/>
                    </a:cubicBezTo>
                    <a:cubicBezTo>
                      <a:pt x="140616" y="81333"/>
                      <a:pt x="135126" y="84358"/>
                      <a:pt x="132392" y="85834"/>
                    </a:cubicBezTo>
                    <a:cubicBezTo>
                      <a:pt x="121143" y="91844"/>
                      <a:pt x="89101" y="107438"/>
                      <a:pt x="45487" y="127338"/>
                    </a:cubicBezTo>
                    <a:cubicBezTo>
                      <a:pt x="42015" y="127889"/>
                      <a:pt x="38542" y="126298"/>
                      <a:pt x="36712" y="123325"/>
                    </a:cubicBezTo>
                    <a:cubicBezTo>
                      <a:pt x="34820" y="120278"/>
                      <a:pt x="35028" y="116348"/>
                      <a:pt x="37222" y="113479"/>
                    </a:cubicBezTo>
                    <a:cubicBezTo>
                      <a:pt x="48918" y="107231"/>
                      <a:pt x="60593" y="100982"/>
                      <a:pt x="72289" y="94724"/>
                    </a:cubicBezTo>
                    <a:cubicBezTo>
                      <a:pt x="59273" y="100494"/>
                      <a:pt x="46256" y="106264"/>
                      <a:pt x="33240" y="112034"/>
                    </a:cubicBezTo>
                    <a:cubicBezTo>
                      <a:pt x="28021" y="114830"/>
                      <a:pt x="21866" y="112502"/>
                      <a:pt x="19963" y="108021"/>
                    </a:cubicBezTo>
                    <a:cubicBezTo>
                      <a:pt x="18446" y="104413"/>
                      <a:pt x="19818" y="99724"/>
                      <a:pt x="23560" y="97042"/>
                    </a:cubicBezTo>
                    <a:cubicBezTo>
                      <a:pt x="36213" y="90045"/>
                      <a:pt x="48845" y="83048"/>
                      <a:pt x="61466" y="76051"/>
                    </a:cubicBezTo>
                    <a:cubicBezTo>
                      <a:pt x="47577" y="81468"/>
                      <a:pt x="33645" y="86885"/>
                      <a:pt x="19755" y="92312"/>
                    </a:cubicBezTo>
                    <a:cubicBezTo>
                      <a:pt x="14536" y="94183"/>
                      <a:pt x="9016" y="91126"/>
                      <a:pt x="7779" y="86385"/>
                    </a:cubicBezTo>
                    <a:cubicBezTo>
                      <a:pt x="6697" y="82227"/>
                      <a:pt x="9161" y="77507"/>
                      <a:pt x="13663" y="75833"/>
                    </a:cubicBezTo>
                    <a:cubicBezTo>
                      <a:pt x="27106" y="69065"/>
                      <a:pt x="40548" y="62296"/>
                      <a:pt x="53991" y="55518"/>
                    </a:cubicBezTo>
                    <a:cubicBezTo>
                      <a:pt x="39592" y="60041"/>
                      <a:pt x="25213" y="64553"/>
                      <a:pt x="10804" y="69065"/>
                    </a:cubicBezTo>
                    <a:cubicBezTo>
                      <a:pt x="6500" y="70167"/>
                      <a:pt x="2091" y="67911"/>
                      <a:pt x="574" y="64043"/>
                    </a:cubicBezTo>
                    <a:cubicBezTo>
                      <a:pt x="-1131" y="59791"/>
                      <a:pt x="1083" y="54645"/>
                      <a:pt x="5647" y="52867"/>
                    </a:cubicBezTo>
                    <a:cubicBezTo>
                      <a:pt x="30703" y="42584"/>
                      <a:pt x="55779" y="32313"/>
                      <a:pt x="80835" y="22041"/>
                    </a:cubicBezTo>
                    <a:lnTo>
                      <a:pt x="128857" y="11405"/>
                    </a:lnTo>
                    <a:cubicBezTo>
                      <a:pt x="135053" y="7600"/>
                      <a:pt x="141448" y="3795"/>
                      <a:pt x="147686" y="0"/>
                    </a:cubicBezTo>
                    <a:lnTo>
                      <a:pt x="172211" y="52617"/>
                    </a:ln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14024F6-9B63-44C0-B0B1-621155B492ED}"/>
                  </a:ext>
                </a:extLst>
              </p:cNvPr>
              <p:cNvSpPr/>
              <p:nvPr/>
            </p:nvSpPr>
            <p:spPr>
              <a:xfrm>
                <a:off x="3194895" y="1887384"/>
                <a:ext cx="453566" cy="723436"/>
              </a:xfrm>
              <a:custGeom>
                <a:avLst/>
                <a:gdLst>
                  <a:gd name="connsiteX0" fmla="*/ 406267 w 453566"/>
                  <a:gd name="connsiteY0" fmla="*/ 553348 h 723436"/>
                  <a:gd name="connsiteX1" fmla="*/ 450214 w 453566"/>
                  <a:gd name="connsiteY1" fmla="*/ 338773 h 723436"/>
                  <a:gd name="connsiteX2" fmla="*/ 229453 w 453566"/>
                  <a:gd name="connsiteY2" fmla="*/ 22769 h 723436"/>
                  <a:gd name="connsiteX3" fmla="*/ 143421 w 453566"/>
                  <a:gd name="connsiteY3" fmla="*/ 0 h 723436"/>
                  <a:gd name="connsiteX4" fmla="*/ 210365 w 453566"/>
                  <a:gd name="connsiteY4" fmla="*/ 131870 h 723436"/>
                  <a:gd name="connsiteX5" fmla="*/ 230992 w 453566"/>
                  <a:gd name="connsiteY5" fmla="*/ 334510 h 723436"/>
                  <a:gd name="connsiteX6" fmla="*/ 229910 w 453566"/>
                  <a:gd name="connsiteY6" fmla="*/ 430897 h 723436"/>
                  <a:gd name="connsiteX7" fmla="*/ 113593 w 453566"/>
                  <a:gd name="connsiteY7" fmla="*/ 542847 h 723436"/>
                  <a:gd name="connsiteX8" fmla="*/ 0 w 453566"/>
                  <a:gd name="connsiteY8" fmla="*/ 626519 h 723436"/>
                  <a:gd name="connsiteX9" fmla="*/ 47107 w 453566"/>
                  <a:gd name="connsiteY9" fmla="*/ 723436 h 723436"/>
                  <a:gd name="connsiteX10" fmla="*/ 184966 w 453566"/>
                  <a:gd name="connsiteY10" fmla="*/ 677379 h 723436"/>
                  <a:gd name="connsiteX11" fmla="*/ 406267 w 453566"/>
                  <a:gd name="connsiteY11" fmla="*/ 553348 h 72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566" h="723436">
                    <a:moveTo>
                      <a:pt x="406267" y="553348"/>
                    </a:moveTo>
                    <a:cubicBezTo>
                      <a:pt x="464000" y="477026"/>
                      <a:pt x="454518" y="381669"/>
                      <a:pt x="450214" y="338773"/>
                    </a:cubicBezTo>
                    <a:cubicBezTo>
                      <a:pt x="437156" y="207672"/>
                      <a:pt x="354638" y="75708"/>
                      <a:pt x="229453" y="22769"/>
                    </a:cubicBezTo>
                    <a:cubicBezTo>
                      <a:pt x="195477" y="8411"/>
                      <a:pt x="164880" y="2610"/>
                      <a:pt x="143421" y="0"/>
                    </a:cubicBezTo>
                    <a:cubicBezTo>
                      <a:pt x="165025" y="30057"/>
                      <a:pt x="191588" y="74169"/>
                      <a:pt x="210365" y="131870"/>
                    </a:cubicBezTo>
                    <a:cubicBezTo>
                      <a:pt x="237999" y="216696"/>
                      <a:pt x="235784" y="290709"/>
                      <a:pt x="230992" y="334510"/>
                    </a:cubicBezTo>
                    <a:cubicBezTo>
                      <a:pt x="237531" y="357809"/>
                      <a:pt x="243561" y="393927"/>
                      <a:pt x="229910" y="430897"/>
                    </a:cubicBezTo>
                    <a:cubicBezTo>
                      <a:pt x="216977" y="465881"/>
                      <a:pt x="182335" y="492008"/>
                      <a:pt x="113593" y="542847"/>
                    </a:cubicBezTo>
                    <a:cubicBezTo>
                      <a:pt x="59884" y="582552"/>
                      <a:pt x="18870" y="612692"/>
                      <a:pt x="0" y="626519"/>
                    </a:cubicBezTo>
                    <a:cubicBezTo>
                      <a:pt x="15699" y="658821"/>
                      <a:pt x="31408" y="691123"/>
                      <a:pt x="47107" y="723436"/>
                    </a:cubicBezTo>
                    <a:cubicBezTo>
                      <a:pt x="79815" y="714297"/>
                      <a:pt x="128044" y="699576"/>
                      <a:pt x="184966" y="677379"/>
                    </a:cubicBezTo>
                    <a:cubicBezTo>
                      <a:pt x="305473" y="630428"/>
                      <a:pt x="365700" y="606963"/>
                      <a:pt x="406267" y="5533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22DECF-F927-4EE3-B035-62E30C52DF10}"/>
              </a:ext>
            </a:extLst>
          </p:cNvPr>
          <p:cNvSpPr txBox="1"/>
          <p:nvPr/>
        </p:nvSpPr>
        <p:spPr>
          <a:xfrm>
            <a:off x="4510611" y="969763"/>
            <a:ext cx="402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orte" panose="03060902040502070203" pitchFamily="66" charset="0"/>
              </a:rPr>
              <a:t>Presented by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B05C8DA-FBA7-4D59-BC54-E49B7BFD3CC0}"/>
              </a:ext>
            </a:extLst>
          </p:cNvPr>
          <p:cNvSpPr txBox="1"/>
          <p:nvPr/>
        </p:nvSpPr>
        <p:spPr>
          <a:xfrm>
            <a:off x="7772745" y="3389415"/>
            <a:ext cx="443756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8AEF8D6F-4E5C-476A-B05E-62118C119E51}"/>
              </a:ext>
            </a:extLst>
          </p:cNvPr>
          <p:cNvSpPr txBox="1"/>
          <p:nvPr/>
        </p:nvSpPr>
        <p:spPr>
          <a:xfrm>
            <a:off x="3324932" y="1445493"/>
            <a:ext cx="568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Group : Echoes of Palestine (B)</a:t>
            </a:r>
            <a:endParaRPr lang="en-US" sz="32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6491486-FF9A-4BC0-9ED4-ADEA62DE5247}"/>
              </a:ext>
            </a:extLst>
          </p:cNvPr>
          <p:cNvSpPr txBox="1"/>
          <p:nvPr/>
        </p:nvSpPr>
        <p:spPr>
          <a:xfrm>
            <a:off x="8495059" y="3843491"/>
            <a:ext cx="36567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rte" panose="03060902040502070203" pitchFamily="66" charset="0"/>
              </a:rPr>
              <a:t>Submitted by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Ubydur</a:t>
            </a:r>
            <a:r>
              <a:rPr lang="en-US" sz="2400" dirty="0">
                <a:solidFill>
                  <a:schemeClr val="bg1"/>
                </a:solidFill>
              </a:rPr>
              <a:t> Rahman Hasib</a:t>
            </a:r>
          </a:p>
          <a:p>
            <a:r>
              <a:rPr lang="en-US" sz="2400" dirty="0">
                <a:solidFill>
                  <a:schemeClr val="bg1"/>
                </a:solidFill>
              </a:rPr>
              <a:t>Nadia Sultana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Abida</a:t>
            </a:r>
            <a:r>
              <a:rPr lang="en-US" sz="2400" dirty="0">
                <a:solidFill>
                  <a:schemeClr val="bg1"/>
                </a:solidFill>
              </a:rPr>
              <a:t> Sultana</a:t>
            </a:r>
          </a:p>
          <a:p>
            <a:r>
              <a:rPr lang="en-US" sz="2400" dirty="0">
                <a:solidFill>
                  <a:schemeClr val="bg1"/>
                </a:solidFill>
              </a:rPr>
              <a:t>Naymur Rahman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Mobassera</a:t>
            </a:r>
            <a:r>
              <a:rPr lang="en-US" sz="2400" dirty="0">
                <a:solidFill>
                  <a:schemeClr val="bg1"/>
                </a:solidFill>
              </a:rPr>
              <a:t> Sultana </a:t>
            </a:r>
            <a:r>
              <a:rPr lang="en-US" sz="2400" dirty="0" err="1">
                <a:solidFill>
                  <a:schemeClr val="bg1"/>
                </a:solidFill>
              </a:rPr>
              <a:t>Meghla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Abdul </a:t>
            </a:r>
            <a:r>
              <a:rPr lang="en-US" sz="2400" dirty="0" err="1">
                <a:solidFill>
                  <a:schemeClr val="bg1"/>
                </a:solidFill>
              </a:rPr>
              <a:t>Ahad</a:t>
            </a:r>
            <a:r>
              <a:rPr lang="en-US" sz="2400" dirty="0">
                <a:solidFill>
                  <a:schemeClr val="bg1"/>
                </a:solidFill>
              </a:rPr>
              <a:t> Bin Siraj </a:t>
            </a:r>
            <a:r>
              <a:rPr lang="en-US" sz="2400" dirty="0"/>
              <a:t>.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58DEB7BC-86D5-4DCA-808C-741311B0A555}"/>
              </a:ext>
            </a:extLst>
          </p:cNvPr>
          <p:cNvSpPr txBox="1"/>
          <p:nvPr/>
        </p:nvSpPr>
        <p:spPr>
          <a:xfrm>
            <a:off x="0" y="4680283"/>
            <a:ext cx="35255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rte" panose="03060902040502070203" pitchFamily="66" charset="0"/>
              </a:rPr>
              <a:t>Submitted to 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Nirab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Hossain</a:t>
            </a:r>
          </a:p>
        </p:txBody>
      </p:sp>
    </p:spTree>
    <p:extLst>
      <p:ext uri="{BB962C8B-B14F-4D97-AF65-F5344CB8AC3E}">
        <p14:creationId xmlns:p14="http://schemas.microsoft.com/office/powerpoint/2010/main" val="45869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8CEBA-B7F7-4DEB-96FE-60271FBC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46" y="0"/>
            <a:ext cx="856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5-05-27 212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4733" cy="3749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0"/>
            <a:ext cx="1828800" cy="6858000"/>
          </a:xfrm>
          <a:prstGeom prst="rect">
            <a:avLst/>
          </a:prstGeom>
          <a:solidFill>
            <a:srgbClr val="B2DC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41521" y="1097281"/>
            <a:ext cx="894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400" b="1"/>
            </a:pPr>
            <a:r>
              <a:rPr sz="1400"/>
              <a:t>Caption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1521" y="1828801"/>
            <a:ext cx="894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400" b="1"/>
            </a:pPr>
            <a:r>
              <a:rPr sz="1400"/>
              <a:t>Caption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521" y="2560321"/>
            <a:ext cx="894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400" b="1"/>
            </a:pPr>
            <a:r>
              <a:rPr sz="1400"/>
              <a:t>Caption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1521" y="3291841"/>
            <a:ext cx="894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400" b="1"/>
            </a:pPr>
            <a:r>
              <a:rPr sz="1400"/>
              <a:t>Caption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250895"/>
            <a:ext cx="4443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FFBF00"/>
                </a:solidFill>
              </a:defRPr>
            </a:pPr>
            <a:r>
              <a:rPr sz="2000" dirty="0"/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552" y="3882832"/>
            <a:ext cx="506510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/>
            </a:pPr>
            <a:r>
              <a:rPr sz="2400" dirty="0"/>
              <a:t>Caption</a:t>
            </a:r>
          </a:p>
          <a:p>
            <a:pPr>
              <a:defRPr sz="1200"/>
            </a:pPr>
            <a:r>
              <a:rPr lang="en-US" sz="2400" dirty="0"/>
              <a:t>Range Measurement /Distance Finding</a:t>
            </a:r>
            <a:r>
              <a:rPr sz="12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3893718"/>
            <a:ext cx="3699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FFBF00"/>
                </a:solidFill>
              </a:defRPr>
            </a:pPr>
            <a:r>
              <a:rPr sz="2000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3905" y="204729"/>
            <a:ext cx="33645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sz="2400" dirty="0"/>
              <a:t>Caption</a:t>
            </a:r>
          </a:p>
          <a:p>
            <a:pPr>
              <a:defRPr sz="1200"/>
            </a:pPr>
            <a:r>
              <a:rPr lang="en-US" sz="2800" dirty="0"/>
              <a:t> Speed Measurement</a:t>
            </a:r>
            <a:endParaRPr sz="2800" dirty="0"/>
          </a:p>
        </p:txBody>
      </p:sp>
      <p:pic>
        <p:nvPicPr>
          <p:cNvPr id="5122" name="Picture 2" descr="Picture a shows a rocket launched into space. It moves upward with velocity v in time t and the burning of fuel is also shown. After time t plus delta t the mass of fuel decreases by delta m and hence the velocity of the rocket increases to v plus delta v. The free body diagram shows the weight W of the rocket downward, reaction force upward and the resultant velocity upward too.">
            <a:extLst>
              <a:ext uri="{FF2B5EF4-FFF2-40B4-BE49-F238E27FC236}">
                <a16:creationId xmlns:a16="http://schemas.microsoft.com/office/drawing/2014/main" id="{07035C2A-B0F8-404B-98B2-C881E15A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05" y="1106790"/>
            <a:ext cx="3388360" cy="26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erospaceweb.org | Ask Us - Missile Guidance">
            <a:extLst>
              <a:ext uri="{FF2B5EF4-FFF2-40B4-BE49-F238E27FC236}">
                <a16:creationId xmlns:a16="http://schemas.microsoft.com/office/drawing/2014/main" id="{1846A8AB-7ACE-4604-B809-9B6FC4AB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80" y="4713439"/>
            <a:ext cx="5194448" cy="20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Makes BrahMos Missiles Favored Option for Buyers">
            <a:extLst>
              <a:ext uri="{FF2B5EF4-FFF2-40B4-BE49-F238E27FC236}">
                <a16:creationId xmlns:a16="http://schemas.microsoft.com/office/drawing/2014/main" id="{E21A1A87-249C-4B4C-A786-E8356CCA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" y="3749272"/>
            <a:ext cx="4233798" cy="31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EE1BCE-7D16-4004-8C95-8ACD363DC093}"/>
              </a:ext>
            </a:extLst>
          </p:cNvPr>
          <p:cNvSpPr/>
          <p:nvPr/>
        </p:nvSpPr>
        <p:spPr>
          <a:xfrm>
            <a:off x="6089470" y="-11553"/>
            <a:ext cx="609599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5157F-6CA0-4A0E-BC78-ADC674E954D8}"/>
              </a:ext>
            </a:extLst>
          </p:cNvPr>
          <p:cNvSpPr/>
          <p:nvPr/>
        </p:nvSpPr>
        <p:spPr>
          <a:xfrm>
            <a:off x="3690477" y="3109859"/>
            <a:ext cx="8501523" cy="15372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57F1A-0A03-4FE7-A097-41833BA43C1E}"/>
              </a:ext>
            </a:extLst>
          </p:cNvPr>
          <p:cNvSpPr txBox="1"/>
          <p:nvPr/>
        </p:nvSpPr>
        <p:spPr>
          <a:xfrm>
            <a:off x="7861119" y="5379418"/>
            <a:ext cx="449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en-I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With NR 7</a:t>
            </a:r>
          </a:p>
          <a:p>
            <a:r>
              <a:rPr lang="en-I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www.nreducate.com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64ACE-5925-4E9B-AC90-2C30168820A8}"/>
              </a:ext>
            </a:extLst>
          </p:cNvPr>
          <p:cNvSpPr txBox="1"/>
          <p:nvPr/>
        </p:nvSpPr>
        <p:spPr>
          <a:xfrm>
            <a:off x="4553530" y="3012260"/>
            <a:ext cx="4605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287155-629C-4E08-B427-3A013FB64493}"/>
              </a:ext>
            </a:extLst>
          </p:cNvPr>
          <p:cNvGrpSpPr/>
          <p:nvPr/>
        </p:nvGrpSpPr>
        <p:grpSpPr>
          <a:xfrm>
            <a:off x="78236" y="102797"/>
            <a:ext cx="4652706" cy="4871065"/>
            <a:chOff x="3770439" y="1379058"/>
            <a:chExt cx="4652706" cy="4871065"/>
          </a:xfrm>
        </p:grpSpPr>
        <p:sp>
          <p:nvSpPr>
            <p:cNvPr id="11" name="Freeform 546">
              <a:extLst>
                <a:ext uri="{FF2B5EF4-FFF2-40B4-BE49-F238E27FC236}">
                  <a16:creationId xmlns:a16="http://schemas.microsoft.com/office/drawing/2014/main" id="{12832BEF-A091-41DE-AA26-EA3F8ADF075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60035" y="5589381"/>
              <a:ext cx="310865" cy="310865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47">
              <a:extLst>
                <a:ext uri="{FF2B5EF4-FFF2-40B4-BE49-F238E27FC236}">
                  <a16:creationId xmlns:a16="http://schemas.microsoft.com/office/drawing/2014/main" id="{3FAEE5DD-D401-4E3C-AEB1-596A4ED9EB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64554" y="5409522"/>
              <a:ext cx="585093" cy="585093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48">
              <a:extLst>
                <a:ext uri="{FF2B5EF4-FFF2-40B4-BE49-F238E27FC236}">
                  <a16:creationId xmlns:a16="http://schemas.microsoft.com/office/drawing/2014/main" id="{22FB8CF7-06E5-47B9-89E4-22B8929B36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20145" y="5282955"/>
              <a:ext cx="756069" cy="756069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9">
              <a:extLst>
                <a:ext uri="{FF2B5EF4-FFF2-40B4-BE49-F238E27FC236}">
                  <a16:creationId xmlns:a16="http://schemas.microsoft.com/office/drawing/2014/main" id="{9CA02420-4680-4B82-915A-0AA03A1EBB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6830" y="5175264"/>
              <a:ext cx="887077" cy="888187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50">
              <a:extLst>
                <a:ext uri="{FF2B5EF4-FFF2-40B4-BE49-F238E27FC236}">
                  <a16:creationId xmlns:a16="http://schemas.microsoft.com/office/drawing/2014/main" id="{578DB0BB-0E1C-411D-9DE6-3A7A5035E48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5728" y="5080894"/>
              <a:ext cx="992549" cy="992549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1">
              <a:extLst>
                <a:ext uri="{FF2B5EF4-FFF2-40B4-BE49-F238E27FC236}">
                  <a16:creationId xmlns:a16="http://schemas.microsoft.com/office/drawing/2014/main" id="{1967EAC5-9C29-4732-8AF0-60E5FDAB01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0177" y="4993185"/>
              <a:ext cx="1085808" cy="1085808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2">
              <a:extLst>
                <a:ext uri="{FF2B5EF4-FFF2-40B4-BE49-F238E27FC236}">
                  <a16:creationId xmlns:a16="http://schemas.microsoft.com/office/drawing/2014/main" id="{84135375-DBA5-498D-A119-6CCAC80F9D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3508" y="4912139"/>
              <a:ext cx="1163525" cy="1163525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53">
              <a:extLst>
                <a:ext uri="{FF2B5EF4-FFF2-40B4-BE49-F238E27FC236}">
                  <a16:creationId xmlns:a16="http://schemas.microsoft.com/office/drawing/2014/main" id="{80D6AFF7-8493-4420-8372-C2D6D8EEAF8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87949" y="4837752"/>
              <a:ext cx="1233469" cy="1233469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4">
              <a:extLst>
                <a:ext uri="{FF2B5EF4-FFF2-40B4-BE49-F238E27FC236}">
                  <a16:creationId xmlns:a16="http://schemas.microsoft.com/office/drawing/2014/main" id="{61214B20-E936-461D-9801-9BF7704D15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9051" y="4766697"/>
              <a:ext cx="1293422" cy="1293422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55">
              <a:extLst>
                <a:ext uri="{FF2B5EF4-FFF2-40B4-BE49-F238E27FC236}">
                  <a16:creationId xmlns:a16="http://schemas.microsoft.com/office/drawing/2014/main" id="{936C1FFB-2D61-42C4-B915-742E46583BC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14594" y="4698974"/>
              <a:ext cx="1345602" cy="1345602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56">
              <a:extLst>
                <a:ext uri="{FF2B5EF4-FFF2-40B4-BE49-F238E27FC236}">
                  <a16:creationId xmlns:a16="http://schemas.microsoft.com/office/drawing/2014/main" id="{DBD45050-1DB4-4AA0-B3A7-2C7F3F5D292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33468" y="4635690"/>
              <a:ext cx="1390012" cy="1390012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57">
              <a:extLst>
                <a:ext uri="{FF2B5EF4-FFF2-40B4-BE49-F238E27FC236}">
                  <a16:creationId xmlns:a16="http://schemas.microsoft.com/office/drawing/2014/main" id="{02E5A8C0-4393-43F3-A7EE-EBB89BC057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56783" y="4574627"/>
              <a:ext cx="1427760" cy="1427760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58">
              <a:extLst>
                <a:ext uri="{FF2B5EF4-FFF2-40B4-BE49-F238E27FC236}">
                  <a16:creationId xmlns:a16="http://schemas.microsoft.com/office/drawing/2014/main" id="{44ACED39-D818-4753-AAD5-E0E0F0A2F6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80097" y="4516895"/>
              <a:ext cx="1459957" cy="1462178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59">
              <a:extLst>
                <a:ext uri="{FF2B5EF4-FFF2-40B4-BE49-F238E27FC236}">
                  <a16:creationId xmlns:a16="http://schemas.microsoft.com/office/drawing/2014/main" id="{3CB519BD-A47A-495D-B4CC-0E017C8499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10074" y="4463603"/>
              <a:ext cx="1485492" cy="1486602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60">
              <a:extLst>
                <a:ext uri="{FF2B5EF4-FFF2-40B4-BE49-F238E27FC236}">
                  <a16:creationId xmlns:a16="http://schemas.microsoft.com/office/drawing/2014/main" id="{78782A10-7BB2-48A6-A08A-00ACC58908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38940" y="4411423"/>
              <a:ext cx="1508807" cy="1508807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1">
              <a:extLst>
                <a:ext uri="{FF2B5EF4-FFF2-40B4-BE49-F238E27FC236}">
                  <a16:creationId xmlns:a16="http://schemas.microsoft.com/office/drawing/2014/main" id="{DB3C8D71-B7BB-4953-B78F-822C96F8F8A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73358" y="4361463"/>
              <a:ext cx="1524350" cy="1525460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62">
              <a:extLst>
                <a:ext uri="{FF2B5EF4-FFF2-40B4-BE49-F238E27FC236}">
                  <a16:creationId xmlns:a16="http://schemas.microsoft.com/office/drawing/2014/main" id="{B6120B8E-152D-485A-9F95-387F321E9F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06664" y="4313722"/>
              <a:ext cx="1538783" cy="1538783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3">
              <a:extLst>
                <a:ext uri="{FF2B5EF4-FFF2-40B4-BE49-F238E27FC236}">
                  <a16:creationId xmlns:a16="http://schemas.microsoft.com/office/drawing/2014/main" id="{6B6579F8-3743-4E19-ACE9-3BA13FC7BD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44412" y="4269313"/>
              <a:ext cx="1545444" cy="1546555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4">
              <a:extLst>
                <a:ext uri="{FF2B5EF4-FFF2-40B4-BE49-F238E27FC236}">
                  <a16:creationId xmlns:a16="http://schemas.microsoft.com/office/drawing/2014/main" id="{C6552BF1-8022-4432-81F4-A6D8EABD0E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83271" y="4227124"/>
              <a:ext cx="1548776" cy="1548776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5">
              <a:extLst>
                <a:ext uri="{FF2B5EF4-FFF2-40B4-BE49-F238E27FC236}">
                  <a16:creationId xmlns:a16="http://schemas.microsoft.com/office/drawing/2014/main" id="{4A2484EB-651D-47BE-A213-9BE54ABDB9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25459" y="4184936"/>
              <a:ext cx="1548776" cy="1548776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6">
              <a:extLst>
                <a:ext uri="{FF2B5EF4-FFF2-40B4-BE49-F238E27FC236}">
                  <a16:creationId xmlns:a16="http://schemas.microsoft.com/office/drawing/2014/main" id="{B572E869-6DEC-472C-BF9C-CCDC979893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69869" y="4148298"/>
              <a:ext cx="1541004" cy="1541004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67">
              <a:extLst>
                <a:ext uri="{FF2B5EF4-FFF2-40B4-BE49-F238E27FC236}">
                  <a16:creationId xmlns:a16="http://schemas.microsoft.com/office/drawing/2014/main" id="{F37A4E7C-5EB8-43EC-9360-93F1166BF4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17609" y="4111659"/>
              <a:ext cx="1529901" cy="1529902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68">
              <a:extLst>
                <a:ext uri="{FF2B5EF4-FFF2-40B4-BE49-F238E27FC236}">
                  <a16:creationId xmlns:a16="http://schemas.microsoft.com/office/drawing/2014/main" id="{C20AD883-B323-403C-8A08-605096CF27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65349" y="4077243"/>
              <a:ext cx="1516578" cy="1516578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9">
              <a:extLst>
                <a:ext uri="{FF2B5EF4-FFF2-40B4-BE49-F238E27FC236}">
                  <a16:creationId xmlns:a16="http://schemas.microsoft.com/office/drawing/2014/main" id="{7F314141-972C-4F56-BDEB-B0E145E7FD5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17530" y="4045045"/>
              <a:ext cx="1496594" cy="1496594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0">
              <a:extLst>
                <a:ext uri="{FF2B5EF4-FFF2-40B4-BE49-F238E27FC236}">
                  <a16:creationId xmlns:a16="http://schemas.microsoft.com/office/drawing/2014/main" id="{357AE283-5C3F-4F91-ABB0-F91A810250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70820" y="4016180"/>
              <a:ext cx="1472169" cy="1472169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1">
              <a:extLst>
                <a:ext uri="{FF2B5EF4-FFF2-40B4-BE49-F238E27FC236}">
                  <a16:creationId xmlns:a16="http://schemas.microsoft.com/office/drawing/2014/main" id="{C46021CB-FEAB-47B0-998B-70B58A62B90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28553" y="3989534"/>
              <a:ext cx="1441082" cy="1441083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2">
              <a:extLst>
                <a:ext uri="{FF2B5EF4-FFF2-40B4-BE49-F238E27FC236}">
                  <a16:creationId xmlns:a16="http://schemas.microsoft.com/office/drawing/2014/main" id="{D057D57D-9BDD-4192-B97F-EDF6204F60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86285" y="3968440"/>
              <a:ext cx="1404445" cy="1404445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3">
              <a:extLst>
                <a:ext uri="{FF2B5EF4-FFF2-40B4-BE49-F238E27FC236}">
                  <a16:creationId xmlns:a16="http://schemas.microsoft.com/office/drawing/2014/main" id="{E137C875-5160-4118-885D-D7C8663BF3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49568" y="3947345"/>
              <a:ext cx="1362257" cy="1362257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4">
              <a:extLst>
                <a:ext uri="{FF2B5EF4-FFF2-40B4-BE49-F238E27FC236}">
                  <a16:creationId xmlns:a16="http://schemas.microsoft.com/office/drawing/2014/main" id="{42074B05-FCA6-4DAC-BB20-E22A2CF5F4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15072" y="3931802"/>
              <a:ext cx="1312296" cy="1312296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5">
              <a:extLst>
                <a:ext uri="{FF2B5EF4-FFF2-40B4-BE49-F238E27FC236}">
                  <a16:creationId xmlns:a16="http://schemas.microsoft.com/office/drawing/2014/main" id="{1073B789-8468-4324-BE43-7DE83845E60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83906" y="3918479"/>
              <a:ext cx="1256784" cy="1256784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76">
              <a:extLst>
                <a:ext uri="{FF2B5EF4-FFF2-40B4-BE49-F238E27FC236}">
                  <a16:creationId xmlns:a16="http://schemas.microsoft.com/office/drawing/2014/main" id="{57E014EC-CA12-4A64-8286-B58C5CBE587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57182" y="3910707"/>
              <a:ext cx="1191281" cy="1191281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77">
              <a:extLst>
                <a:ext uri="{FF2B5EF4-FFF2-40B4-BE49-F238E27FC236}">
                  <a16:creationId xmlns:a16="http://schemas.microsoft.com/office/drawing/2014/main" id="{EA67D706-FDC7-422B-ACAC-67F069425F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37119" y="3908487"/>
              <a:ext cx="1113564" cy="1113564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78">
              <a:extLst>
                <a:ext uri="{FF2B5EF4-FFF2-40B4-BE49-F238E27FC236}">
                  <a16:creationId xmlns:a16="http://schemas.microsoft.com/office/drawing/2014/main" id="{766924F6-F34F-4F3B-833E-1A174A6D4E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21496" y="3908488"/>
              <a:ext cx="1029187" cy="1030297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79">
              <a:extLst>
                <a:ext uri="{FF2B5EF4-FFF2-40B4-BE49-F238E27FC236}">
                  <a16:creationId xmlns:a16="http://schemas.microsoft.com/office/drawing/2014/main" id="{75214874-37E4-49F7-958C-ACDB58CCED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13646" y="3918479"/>
              <a:ext cx="927045" cy="928155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0">
              <a:extLst>
                <a:ext uri="{FF2B5EF4-FFF2-40B4-BE49-F238E27FC236}">
                  <a16:creationId xmlns:a16="http://schemas.microsoft.com/office/drawing/2014/main" id="{C9721F66-404C-49C5-BBCA-8AA785C865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15787" y="3937354"/>
              <a:ext cx="806030" cy="806030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1">
              <a:extLst>
                <a:ext uri="{FF2B5EF4-FFF2-40B4-BE49-F238E27FC236}">
                  <a16:creationId xmlns:a16="http://schemas.microsoft.com/office/drawing/2014/main" id="{88E4EFF1-DEC6-4CC2-982F-8E66FD8969B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34582" y="3971770"/>
              <a:ext cx="652817" cy="652817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82">
              <a:extLst>
                <a:ext uri="{FF2B5EF4-FFF2-40B4-BE49-F238E27FC236}">
                  <a16:creationId xmlns:a16="http://schemas.microsoft.com/office/drawing/2014/main" id="{FE6F4919-F553-4561-AC27-E06C470786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86685" y="4040605"/>
              <a:ext cx="431881" cy="431881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6">
              <a:extLst>
                <a:ext uri="{FF2B5EF4-FFF2-40B4-BE49-F238E27FC236}">
                  <a16:creationId xmlns:a16="http://schemas.microsoft.com/office/drawing/2014/main" id="{BA8C22F1-1101-499E-B440-B7F897D4D8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92099" y="4277489"/>
              <a:ext cx="383116" cy="383117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47">
              <a:extLst>
                <a:ext uri="{FF2B5EF4-FFF2-40B4-BE49-F238E27FC236}">
                  <a16:creationId xmlns:a16="http://schemas.microsoft.com/office/drawing/2014/main" id="{8F0C356F-48A0-4A2C-BA36-A1A29AD4712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74427" y="4055828"/>
              <a:ext cx="721081" cy="721081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8">
              <a:extLst>
                <a:ext uri="{FF2B5EF4-FFF2-40B4-BE49-F238E27FC236}">
                  <a16:creationId xmlns:a16="http://schemas.microsoft.com/office/drawing/2014/main" id="{2A9A8E3A-3C89-49C9-BBF6-19F6EC0C0F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19697" y="3899845"/>
              <a:ext cx="931795" cy="931795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9">
              <a:extLst>
                <a:ext uri="{FF2B5EF4-FFF2-40B4-BE49-F238E27FC236}">
                  <a16:creationId xmlns:a16="http://schemas.microsoft.com/office/drawing/2014/main" id="{961F8E02-AD2E-467D-9F25-62B22AAD08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90964" y="3767123"/>
              <a:ext cx="1093251" cy="1094619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0">
              <a:extLst>
                <a:ext uri="{FF2B5EF4-FFF2-40B4-BE49-F238E27FC236}">
                  <a16:creationId xmlns:a16="http://schemas.microsoft.com/office/drawing/2014/main" id="{8E40D67D-9249-4CD2-AB44-1AF7EFF058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7281" y="3650820"/>
              <a:ext cx="1223236" cy="1223236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1">
              <a:extLst>
                <a:ext uri="{FF2B5EF4-FFF2-40B4-BE49-F238E27FC236}">
                  <a16:creationId xmlns:a16="http://schemas.microsoft.com/office/drawing/2014/main" id="{620D0C91-8184-4298-8486-BE03E86561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0439" y="3542726"/>
              <a:ext cx="1338172" cy="1338172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52">
              <a:extLst>
                <a:ext uri="{FF2B5EF4-FFF2-40B4-BE49-F238E27FC236}">
                  <a16:creationId xmlns:a16="http://schemas.microsoft.com/office/drawing/2014/main" id="{52719FCE-21BE-4953-9C74-4ACD0EA34D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4544" y="3442842"/>
              <a:ext cx="1433950" cy="1433950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3">
              <a:extLst>
                <a:ext uri="{FF2B5EF4-FFF2-40B4-BE49-F238E27FC236}">
                  <a16:creationId xmlns:a16="http://schemas.microsoft.com/office/drawing/2014/main" id="{55A26678-B582-48D9-80C7-4ADA4BA832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80018" y="3351168"/>
              <a:ext cx="1520152" cy="1520152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4">
              <a:extLst>
                <a:ext uri="{FF2B5EF4-FFF2-40B4-BE49-F238E27FC236}">
                  <a16:creationId xmlns:a16="http://schemas.microsoft.com/office/drawing/2014/main" id="{9A9B2BAC-63C0-4203-BE5E-B8AE471FCD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93700" y="3263598"/>
              <a:ext cx="1594039" cy="1594039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5">
              <a:extLst>
                <a:ext uri="{FF2B5EF4-FFF2-40B4-BE49-F238E27FC236}">
                  <a16:creationId xmlns:a16="http://schemas.microsoft.com/office/drawing/2014/main" id="{110EBEBE-5F54-4BB3-8FD2-9ABAF3843D9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12856" y="3180134"/>
              <a:ext cx="1658348" cy="1658348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6">
              <a:extLst>
                <a:ext uri="{FF2B5EF4-FFF2-40B4-BE49-F238E27FC236}">
                  <a16:creationId xmlns:a16="http://schemas.microsoft.com/office/drawing/2014/main" id="{A1027C1C-4825-484F-81F3-0F05F87004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36116" y="3102142"/>
              <a:ext cx="1713078" cy="1713078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7">
              <a:extLst>
                <a:ext uri="{FF2B5EF4-FFF2-40B4-BE49-F238E27FC236}">
                  <a16:creationId xmlns:a16="http://schemas.microsoft.com/office/drawing/2014/main" id="{4957C82A-1AA5-4610-A96A-8393AFBFB18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64851" y="3026888"/>
              <a:ext cx="1759600" cy="1759600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8">
              <a:extLst>
                <a:ext uri="{FF2B5EF4-FFF2-40B4-BE49-F238E27FC236}">
                  <a16:creationId xmlns:a16="http://schemas.microsoft.com/office/drawing/2014/main" id="{C06EED7B-C4EE-471B-B848-997CAC3A70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93584" y="2955736"/>
              <a:ext cx="1799280" cy="1802016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9">
              <a:extLst>
                <a:ext uri="{FF2B5EF4-FFF2-40B4-BE49-F238E27FC236}">
                  <a16:creationId xmlns:a16="http://schemas.microsoft.com/office/drawing/2014/main" id="{38014A23-693A-4652-91E6-0D7FBE483F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30527" y="2890059"/>
              <a:ext cx="1830749" cy="1832119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0">
              <a:extLst>
                <a:ext uri="{FF2B5EF4-FFF2-40B4-BE49-F238E27FC236}">
                  <a16:creationId xmlns:a16="http://schemas.microsoft.com/office/drawing/2014/main" id="{DFB5A969-96B1-4999-86A2-D3226038D47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66103" y="2825750"/>
              <a:ext cx="1859484" cy="1859484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1">
              <a:extLst>
                <a:ext uri="{FF2B5EF4-FFF2-40B4-BE49-F238E27FC236}">
                  <a16:creationId xmlns:a16="http://schemas.microsoft.com/office/drawing/2014/main" id="{1FCE03E0-4DE8-4AE7-9F07-824D0DBFB6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08518" y="2764179"/>
              <a:ext cx="1878639" cy="1880007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2">
              <a:extLst>
                <a:ext uri="{FF2B5EF4-FFF2-40B4-BE49-F238E27FC236}">
                  <a16:creationId xmlns:a16="http://schemas.microsoft.com/office/drawing/2014/main" id="{D8F8EBF7-DA20-40FD-A3F8-512E1BBF22D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9567" y="2705343"/>
              <a:ext cx="1896427" cy="1896427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3">
              <a:extLst>
                <a:ext uri="{FF2B5EF4-FFF2-40B4-BE49-F238E27FC236}">
                  <a16:creationId xmlns:a16="http://schemas.microsoft.com/office/drawing/2014/main" id="{C515A654-A3B8-43CD-9C4E-F58EA7B1E0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96088" y="2650612"/>
              <a:ext cx="1904636" cy="1906006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4">
              <a:extLst>
                <a:ext uri="{FF2B5EF4-FFF2-40B4-BE49-F238E27FC236}">
                  <a16:creationId xmlns:a16="http://schemas.microsoft.com/office/drawing/2014/main" id="{17C93016-CD71-452A-AD3C-70506F929B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3978" y="2598617"/>
              <a:ext cx="1908742" cy="1908742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5">
              <a:extLst>
                <a:ext uri="{FF2B5EF4-FFF2-40B4-BE49-F238E27FC236}">
                  <a16:creationId xmlns:a16="http://schemas.microsoft.com/office/drawing/2014/main" id="{D62E0052-8A27-4E08-87F5-62B171EAFB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95973" y="2546623"/>
              <a:ext cx="1908742" cy="1908742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6">
              <a:extLst>
                <a:ext uri="{FF2B5EF4-FFF2-40B4-BE49-F238E27FC236}">
                  <a16:creationId xmlns:a16="http://schemas.microsoft.com/office/drawing/2014/main" id="{2C61EC8D-1DAF-473B-9C3E-E6B2A8FA37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50703" y="2501470"/>
              <a:ext cx="1899163" cy="1899164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67">
              <a:extLst>
                <a:ext uri="{FF2B5EF4-FFF2-40B4-BE49-F238E27FC236}">
                  <a16:creationId xmlns:a16="http://schemas.microsoft.com/office/drawing/2014/main" id="{EB64DC59-65BD-4C3F-A9D8-CBD9575A0B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09539" y="2456317"/>
              <a:ext cx="1885481" cy="1885481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8">
              <a:extLst>
                <a:ext uri="{FF2B5EF4-FFF2-40B4-BE49-F238E27FC236}">
                  <a16:creationId xmlns:a16="http://schemas.microsoft.com/office/drawing/2014/main" id="{73E8D55C-194B-401E-9568-D69D1C208E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8375" y="2413901"/>
              <a:ext cx="1869062" cy="1869062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69">
              <a:extLst>
                <a:ext uri="{FF2B5EF4-FFF2-40B4-BE49-F238E27FC236}">
                  <a16:creationId xmlns:a16="http://schemas.microsoft.com/office/drawing/2014/main" id="{94D41D3E-4794-4E6E-B422-A52FFBDF31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32684" y="2374221"/>
              <a:ext cx="1844433" cy="1844433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0">
              <a:extLst>
                <a:ext uri="{FF2B5EF4-FFF2-40B4-BE49-F238E27FC236}">
                  <a16:creationId xmlns:a16="http://schemas.microsoft.com/office/drawing/2014/main" id="{C2377058-03CD-4A8A-81A4-49600C6888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98360" y="2338646"/>
              <a:ext cx="1814330" cy="1814330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1">
              <a:extLst>
                <a:ext uri="{FF2B5EF4-FFF2-40B4-BE49-F238E27FC236}">
                  <a16:creationId xmlns:a16="http://schemas.microsoft.com/office/drawing/2014/main" id="{98EA707D-C41B-47C3-92B2-3C5673B142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69511" y="2305807"/>
              <a:ext cx="1776019" cy="1776019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2">
              <a:extLst>
                <a:ext uri="{FF2B5EF4-FFF2-40B4-BE49-F238E27FC236}">
                  <a16:creationId xmlns:a16="http://schemas.microsoft.com/office/drawing/2014/main" id="{91C67C8D-0556-4339-9E71-CE3154A322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40661" y="2279809"/>
              <a:ext cx="1730866" cy="1730866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3">
              <a:extLst>
                <a:ext uri="{FF2B5EF4-FFF2-40B4-BE49-F238E27FC236}">
                  <a16:creationId xmlns:a16="http://schemas.microsoft.com/office/drawing/2014/main" id="{91A04F53-BB3A-4441-81B3-7158B2B7FB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18653" y="2253812"/>
              <a:ext cx="1678872" cy="1678872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4">
              <a:extLst>
                <a:ext uri="{FF2B5EF4-FFF2-40B4-BE49-F238E27FC236}">
                  <a16:creationId xmlns:a16="http://schemas.microsoft.com/office/drawing/2014/main" id="{949D1B5F-7854-4E71-B347-F0E6CA484D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9380" y="2234656"/>
              <a:ext cx="1617299" cy="1617299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5">
              <a:extLst>
                <a:ext uri="{FF2B5EF4-FFF2-40B4-BE49-F238E27FC236}">
                  <a16:creationId xmlns:a16="http://schemas.microsoft.com/office/drawing/2014/main" id="{2F3495AD-C371-438D-80C8-5063604B79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4213" y="2218237"/>
              <a:ext cx="1548886" cy="1548886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76">
              <a:extLst>
                <a:ext uri="{FF2B5EF4-FFF2-40B4-BE49-F238E27FC236}">
                  <a16:creationId xmlns:a16="http://schemas.microsoft.com/office/drawing/2014/main" id="{6AC5A563-6FA8-4318-8F56-6ACB981FEC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74520" y="2208659"/>
              <a:ext cx="1468158" cy="1468158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77">
              <a:extLst>
                <a:ext uri="{FF2B5EF4-FFF2-40B4-BE49-F238E27FC236}">
                  <a16:creationId xmlns:a16="http://schemas.microsoft.com/office/drawing/2014/main" id="{C3D6954F-3855-4A5B-89F2-F5B3F8419D4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73036" y="2205922"/>
              <a:ext cx="1372378" cy="1372378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8">
              <a:extLst>
                <a:ext uri="{FF2B5EF4-FFF2-40B4-BE49-F238E27FC236}">
                  <a16:creationId xmlns:a16="http://schemas.microsoft.com/office/drawing/2014/main" id="{1F99415B-9233-48D8-B940-E78A80E8B2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77024" y="2205923"/>
              <a:ext cx="1268390" cy="1269758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79">
              <a:extLst>
                <a:ext uri="{FF2B5EF4-FFF2-40B4-BE49-F238E27FC236}">
                  <a16:creationId xmlns:a16="http://schemas.microsoft.com/office/drawing/2014/main" id="{17427F06-45B6-4DA0-B3B1-3FD4D5ED9EB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90591" y="2218237"/>
              <a:ext cx="1142509" cy="1143877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0">
              <a:extLst>
                <a:ext uri="{FF2B5EF4-FFF2-40B4-BE49-F238E27FC236}">
                  <a16:creationId xmlns:a16="http://schemas.microsoft.com/office/drawing/2014/main" id="{6AF203BF-D118-4B2E-AE7F-73C789A264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16473" y="2241498"/>
              <a:ext cx="993367" cy="993367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1">
              <a:extLst>
                <a:ext uri="{FF2B5EF4-FFF2-40B4-BE49-F238E27FC236}">
                  <a16:creationId xmlns:a16="http://schemas.microsoft.com/office/drawing/2014/main" id="{DC629529-B7A3-4890-B6D7-E0CE21C1B0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62877" y="2283914"/>
              <a:ext cx="804545" cy="804545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82">
              <a:extLst>
                <a:ext uri="{FF2B5EF4-FFF2-40B4-BE49-F238E27FC236}">
                  <a16:creationId xmlns:a16="http://schemas.microsoft.com/office/drawing/2014/main" id="{988A6CCA-8F62-4D8F-8F92-0E60A83B80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0331" y="2368747"/>
              <a:ext cx="532259" cy="532259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rgbClr val="F9F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46">
              <a:extLst>
                <a:ext uri="{FF2B5EF4-FFF2-40B4-BE49-F238E27FC236}">
                  <a16:creationId xmlns:a16="http://schemas.microsoft.com/office/drawing/2014/main" id="{E47897F7-7758-4CB5-ABDB-319F52EB99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64418" y="2188985"/>
              <a:ext cx="149788" cy="149788"/>
            </a:xfrm>
            <a:custGeom>
              <a:avLst/>
              <a:gdLst>
                <a:gd name="T0" fmla="*/ 118 w 118"/>
                <a:gd name="T1" fmla="*/ 0 h 118"/>
                <a:gd name="T2" fmla="*/ 67 w 118"/>
                <a:gd name="T3" fmla="*/ 39 h 118"/>
                <a:gd name="T4" fmla="*/ 39 w 118"/>
                <a:gd name="T5" fmla="*/ 67 h 118"/>
                <a:gd name="T6" fmla="*/ 0 w 118"/>
                <a:gd name="T7" fmla="*/ 118 h 118"/>
                <a:gd name="T8" fmla="*/ 11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0"/>
                  </a:moveTo>
                  <a:cubicBezTo>
                    <a:pt x="100" y="12"/>
                    <a:pt x="83" y="25"/>
                    <a:pt x="67" y="39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5" y="83"/>
                    <a:pt x="12" y="100"/>
                    <a:pt x="0" y="11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47">
              <a:extLst>
                <a:ext uri="{FF2B5EF4-FFF2-40B4-BE49-F238E27FC236}">
                  <a16:creationId xmlns:a16="http://schemas.microsoft.com/office/drawing/2014/main" id="{1F26AB8E-DD32-4895-9AFA-AC24FCFE95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18412" y="2102322"/>
              <a:ext cx="281922" cy="281923"/>
            </a:xfrm>
            <a:custGeom>
              <a:avLst/>
              <a:gdLst>
                <a:gd name="T0" fmla="*/ 222 w 222"/>
                <a:gd name="T1" fmla="*/ 0 h 222"/>
                <a:gd name="T2" fmla="*/ 201 w 222"/>
                <a:gd name="T3" fmla="*/ 9 h 222"/>
                <a:gd name="T4" fmla="*/ 9 w 222"/>
                <a:gd name="T5" fmla="*/ 201 h 222"/>
                <a:gd name="T6" fmla="*/ 0 w 222"/>
                <a:gd name="T7" fmla="*/ 222 h 222"/>
                <a:gd name="T8" fmla="*/ 222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222" y="0"/>
                  </a:moveTo>
                  <a:cubicBezTo>
                    <a:pt x="215" y="3"/>
                    <a:pt x="208" y="6"/>
                    <a:pt x="201" y="9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6" y="208"/>
                    <a:pt x="3" y="215"/>
                    <a:pt x="0" y="222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48">
              <a:extLst>
                <a:ext uri="{FF2B5EF4-FFF2-40B4-BE49-F238E27FC236}">
                  <a16:creationId xmlns:a16="http://schemas.microsoft.com/office/drawing/2014/main" id="{F24CB016-48A7-45D3-AA05-C025181E79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7014" y="2041336"/>
              <a:ext cx="364306" cy="364307"/>
            </a:xfrm>
            <a:custGeom>
              <a:avLst/>
              <a:gdLst>
                <a:gd name="T0" fmla="*/ 287 w 287"/>
                <a:gd name="T1" fmla="*/ 0 h 287"/>
                <a:gd name="T2" fmla="*/ 271 w 287"/>
                <a:gd name="T3" fmla="*/ 5 h 287"/>
                <a:gd name="T4" fmla="*/ 5 w 287"/>
                <a:gd name="T5" fmla="*/ 271 h 287"/>
                <a:gd name="T6" fmla="*/ 0 w 287"/>
                <a:gd name="T7" fmla="*/ 287 h 287"/>
                <a:gd name="T8" fmla="*/ 287 w 287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7">
                  <a:moveTo>
                    <a:pt x="287" y="0"/>
                  </a:moveTo>
                  <a:cubicBezTo>
                    <a:pt x="282" y="2"/>
                    <a:pt x="276" y="3"/>
                    <a:pt x="271" y="5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3" y="276"/>
                    <a:pt x="2" y="282"/>
                    <a:pt x="0" y="287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49">
              <a:extLst>
                <a:ext uri="{FF2B5EF4-FFF2-40B4-BE49-F238E27FC236}">
                  <a16:creationId xmlns:a16="http://schemas.microsoft.com/office/drawing/2014/main" id="{A5D534DB-B5A3-47EB-A120-835C43952C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5780" y="1989446"/>
              <a:ext cx="427431" cy="427967"/>
            </a:xfrm>
            <a:custGeom>
              <a:avLst/>
              <a:gdLst>
                <a:gd name="T0" fmla="*/ 337 w 337"/>
                <a:gd name="T1" fmla="*/ 0 h 337"/>
                <a:gd name="T2" fmla="*/ 323 w 337"/>
                <a:gd name="T3" fmla="*/ 3 h 337"/>
                <a:gd name="T4" fmla="*/ 3 w 337"/>
                <a:gd name="T5" fmla="*/ 323 h 337"/>
                <a:gd name="T6" fmla="*/ 0 w 337"/>
                <a:gd name="T7" fmla="*/ 337 h 337"/>
                <a:gd name="T8" fmla="*/ 337 w 33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337" y="0"/>
                  </a:moveTo>
                  <a:cubicBezTo>
                    <a:pt x="332" y="1"/>
                    <a:pt x="328" y="2"/>
                    <a:pt x="323" y="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2" y="328"/>
                    <a:pt x="1" y="332"/>
                    <a:pt x="0" y="337"/>
                  </a:cubicBezTo>
                  <a:cubicBezTo>
                    <a:pt x="337" y="0"/>
                    <a:pt x="337" y="0"/>
                    <a:pt x="33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50">
              <a:extLst>
                <a:ext uri="{FF2B5EF4-FFF2-40B4-BE49-F238E27FC236}">
                  <a16:creationId xmlns:a16="http://schemas.microsoft.com/office/drawing/2014/main" id="{F6D626C1-DF81-44E6-816F-D6E36BF166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0431" y="1943974"/>
              <a:ext cx="478252" cy="478253"/>
            </a:xfrm>
            <a:custGeom>
              <a:avLst/>
              <a:gdLst>
                <a:gd name="T0" fmla="*/ 377 w 377"/>
                <a:gd name="T1" fmla="*/ 0 h 377"/>
                <a:gd name="T2" fmla="*/ 365 w 377"/>
                <a:gd name="T3" fmla="*/ 1 h 377"/>
                <a:gd name="T4" fmla="*/ 1 w 377"/>
                <a:gd name="T5" fmla="*/ 365 h 377"/>
                <a:gd name="T6" fmla="*/ 0 w 377"/>
                <a:gd name="T7" fmla="*/ 377 h 377"/>
                <a:gd name="T8" fmla="*/ 377 w 377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7">
                  <a:moveTo>
                    <a:pt x="377" y="0"/>
                  </a:moveTo>
                  <a:cubicBezTo>
                    <a:pt x="373" y="0"/>
                    <a:pt x="369" y="0"/>
                    <a:pt x="365" y="1"/>
                  </a:cubicBezTo>
                  <a:cubicBezTo>
                    <a:pt x="1" y="365"/>
                    <a:pt x="1" y="365"/>
                    <a:pt x="1" y="365"/>
                  </a:cubicBezTo>
                  <a:cubicBezTo>
                    <a:pt x="0" y="369"/>
                    <a:pt x="0" y="373"/>
                    <a:pt x="0" y="377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1">
              <a:extLst>
                <a:ext uri="{FF2B5EF4-FFF2-40B4-BE49-F238E27FC236}">
                  <a16:creationId xmlns:a16="http://schemas.microsoft.com/office/drawing/2014/main" id="{49CBBE01-D11A-46A8-A6D7-BB9C13CDA6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7755" y="1901713"/>
              <a:ext cx="523188" cy="523189"/>
            </a:xfrm>
            <a:custGeom>
              <a:avLst/>
              <a:gdLst>
                <a:gd name="T0" fmla="*/ 412 w 412"/>
                <a:gd name="T1" fmla="*/ 0 h 412"/>
                <a:gd name="T2" fmla="*/ 401 w 412"/>
                <a:gd name="T3" fmla="*/ 1 h 412"/>
                <a:gd name="T4" fmla="*/ 0 w 412"/>
                <a:gd name="T5" fmla="*/ 401 h 412"/>
                <a:gd name="T6" fmla="*/ 0 w 412"/>
                <a:gd name="T7" fmla="*/ 412 h 412"/>
                <a:gd name="T8" fmla="*/ 412 w 412"/>
                <a:gd name="T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412" y="0"/>
                  </a:moveTo>
                  <a:cubicBezTo>
                    <a:pt x="408" y="0"/>
                    <a:pt x="404" y="0"/>
                    <a:pt x="401" y="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4"/>
                    <a:pt x="0" y="408"/>
                    <a:pt x="0" y="412"/>
                  </a:cubicBezTo>
                  <a:cubicBezTo>
                    <a:pt x="412" y="0"/>
                    <a:pt x="412" y="0"/>
                    <a:pt x="41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52">
              <a:extLst>
                <a:ext uri="{FF2B5EF4-FFF2-40B4-BE49-F238E27FC236}">
                  <a16:creationId xmlns:a16="http://schemas.microsoft.com/office/drawing/2014/main" id="{7E0C8078-A30B-4F99-9ADA-36F48AA6F7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9360" y="1862660"/>
              <a:ext cx="560635" cy="560636"/>
            </a:xfrm>
            <a:custGeom>
              <a:avLst/>
              <a:gdLst>
                <a:gd name="T0" fmla="*/ 431 w 442"/>
                <a:gd name="T1" fmla="*/ 0 h 442"/>
                <a:gd name="T2" fmla="*/ 0 w 442"/>
                <a:gd name="T3" fmla="*/ 431 h 442"/>
                <a:gd name="T4" fmla="*/ 0 w 442"/>
                <a:gd name="T5" fmla="*/ 442 h 442"/>
                <a:gd name="T6" fmla="*/ 442 w 442"/>
                <a:gd name="T7" fmla="*/ 0 h 442"/>
                <a:gd name="T8" fmla="*/ 431 w 442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2">
                  <a:moveTo>
                    <a:pt x="431" y="0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0" y="435"/>
                    <a:pt x="0" y="438"/>
                    <a:pt x="0" y="44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8" y="0"/>
                    <a:pt x="435" y="0"/>
                    <a:pt x="4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53">
              <a:extLst>
                <a:ext uri="{FF2B5EF4-FFF2-40B4-BE49-F238E27FC236}">
                  <a16:creationId xmlns:a16="http://schemas.microsoft.com/office/drawing/2014/main" id="{D4527115-66EE-49AC-AEC1-773EFEE5B6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1500" y="1826818"/>
              <a:ext cx="594337" cy="594339"/>
            </a:xfrm>
            <a:custGeom>
              <a:avLst/>
              <a:gdLst>
                <a:gd name="T0" fmla="*/ 458 w 468"/>
                <a:gd name="T1" fmla="*/ 0 h 468"/>
                <a:gd name="T2" fmla="*/ 0 w 468"/>
                <a:gd name="T3" fmla="*/ 458 h 468"/>
                <a:gd name="T4" fmla="*/ 2 w 468"/>
                <a:gd name="T5" fmla="*/ 468 h 468"/>
                <a:gd name="T6" fmla="*/ 468 w 468"/>
                <a:gd name="T7" fmla="*/ 2 h 468"/>
                <a:gd name="T8" fmla="*/ 458 w 468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8">
                  <a:moveTo>
                    <a:pt x="458" y="0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1" y="462"/>
                    <a:pt x="1" y="465"/>
                    <a:pt x="2" y="468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465" y="1"/>
                    <a:pt x="462" y="1"/>
                    <a:pt x="4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54">
              <a:extLst>
                <a:ext uri="{FF2B5EF4-FFF2-40B4-BE49-F238E27FC236}">
                  <a16:creationId xmlns:a16="http://schemas.microsoft.com/office/drawing/2014/main" id="{0EFB1FFC-19AE-4567-A23B-5894AE17D1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6850" y="1792581"/>
              <a:ext cx="623225" cy="623226"/>
            </a:xfrm>
            <a:custGeom>
              <a:avLst/>
              <a:gdLst>
                <a:gd name="T0" fmla="*/ 482 w 491"/>
                <a:gd name="T1" fmla="*/ 0 h 491"/>
                <a:gd name="T2" fmla="*/ 0 w 491"/>
                <a:gd name="T3" fmla="*/ 482 h 491"/>
                <a:gd name="T4" fmla="*/ 2 w 491"/>
                <a:gd name="T5" fmla="*/ 491 h 491"/>
                <a:gd name="T6" fmla="*/ 491 w 491"/>
                <a:gd name="T7" fmla="*/ 2 h 491"/>
                <a:gd name="T8" fmla="*/ 482 w 49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1">
                  <a:moveTo>
                    <a:pt x="482" y="0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5"/>
                    <a:pt x="2" y="488"/>
                    <a:pt x="2" y="491"/>
                  </a:cubicBezTo>
                  <a:cubicBezTo>
                    <a:pt x="491" y="2"/>
                    <a:pt x="491" y="2"/>
                    <a:pt x="491" y="2"/>
                  </a:cubicBezTo>
                  <a:cubicBezTo>
                    <a:pt x="488" y="2"/>
                    <a:pt x="485" y="1"/>
                    <a:pt x="4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55">
              <a:extLst>
                <a:ext uri="{FF2B5EF4-FFF2-40B4-BE49-F238E27FC236}">
                  <a16:creationId xmlns:a16="http://schemas.microsoft.com/office/drawing/2014/main" id="{B2F0635D-1308-47D0-8562-9B1289EB31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4339" y="1759949"/>
              <a:ext cx="648368" cy="648369"/>
            </a:xfrm>
            <a:custGeom>
              <a:avLst/>
              <a:gdLst>
                <a:gd name="T0" fmla="*/ 502 w 511"/>
                <a:gd name="T1" fmla="*/ 0 h 511"/>
                <a:gd name="T2" fmla="*/ 0 w 511"/>
                <a:gd name="T3" fmla="*/ 502 h 511"/>
                <a:gd name="T4" fmla="*/ 3 w 511"/>
                <a:gd name="T5" fmla="*/ 511 h 511"/>
                <a:gd name="T6" fmla="*/ 511 w 511"/>
                <a:gd name="T7" fmla="*/ 3 h 511"/>
                <a:gd name="T8" fmla="*/ 502 w 511"/>
                <a:gd name="T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1">
                  <a:moveTo>
                    <a:pt x="502" y="0"/>
                  </a:moveTo>
                  <a:cubicBezTo>
                    <a:pt x="0" y="502"/>
                    <a:pt x="0" y="502"/>
                    <a:pt x="0" y="502"/>
                  </a:cubicBezTo>
                  <a:cubicBezTo>
                    <a:pt x="1" y="505"/>
                    <a:pt x="2" y="508"/>
                    <a:pt x="3" y="511"/>
                  </a:cubicBezTo>
                  <a:cubicBezTo>
                    <a:pt x="511" y="3"/>
                    <a:pt x="511" y="3"/>
                    <a:pt x="511" y="3"/>
                  </a:cubicBezTo>
                  <a:cubicBezTo>
                    <a:pt x="508" y="2"/>
                    <a:pt x="505" y="1"/>
                    <a:pt x="50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56">
              <a:extLst>
                <a:ext uri="{FF2B5EF4-FFF2-40B4-BE49-F238E27FC236}">
                  <a16:creationId xmlns:a16="http://schemas.microsoft.com/office/drawing/2014/main" id="{04A43559-33A1-4F1E-94DE-E0FBDA346F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03433" y="1729455"/>
              <a:ext cx="669766" cy="669768"/>
            </a:xfrm>
            <a:custGeom>
              <a:avLst/>
              <a:gdLst>
                <a:gd name="T0" fmla="*/ 519 w 528"/>
                <a:gd name="T1" fmla="*/ 0 h 528"/>
                <a:gd name="T2" fmla="*/ 0 w 528"/>
                <a:gd name="T3" fmla="*/ 519 h 528"/>
                <a:gd name="T4" fmla="*/ 3 w 528"/>
                <a:gd name="T5" fmla="*/ 528 h 528"/>
                <a:gd name="T6" fmla="*/ 528 w 528"/>
                <a:gd name="T7" fmla="*/ 3 h 528"/>
                <a:gd name="T8" fmla="*/ 519 w 52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519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1" y="522"/>
                    <a:pt x="2" y="525"/>
                    <a:pt x="3" y="528"/>
                  </a:cubicBezTo>
                  <a:cubicBezTo>
                    <a:pt x="528" y="3"/>
                    <a:pt x="528" y="3"/>
                    <a:pt x="528" y="3"/>
                  </a:cubicBezTo>
                  <a:cubicBezTo>
                    <a:pt x="525" y="2"/>
                    <a:pt x="522" y="1"/>
                    <a:pt x="5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57">
              <a:extLst>
                <a:ext uri="{FF2B5EF4-FFF2-40B4-BE49-F238E27FC236}">
                  <a16:creationId xmlns:a16="http://schemas.microsoft.com/office/drawing/2014/main" id="{FDD2865A-D11A-420C-930A-B33FD428F7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14668" y="1700033"/>
              <a:ext cx="687954" cy="687956"/>
            </a:xfrm>
            <a:custGeom>
              <a:avLst/>
              <a:gdLst>
                <a:gd name="T0" fmla="*/ 534 w 542"/>
                <a:gd name="T1" fmla="*/ 0 h 542"/>
                <a:gd name="T2" fmla="*/ 0 w 542"/>
                <a:gd name="T3" fmla="*/ 534 h 542"/>
                <a:gd name="T4" fmla="*/ 3 w 542"/>
                <a:gd name="T5" fmla="*/ 542 h 542"/>
                <a:gd name="T6" fmla="*/ 542 w 542"/>
                <a:gd name="T7" fmla="*/ 3 h 542"/>
                <a:gd name="T8" fmla="*/ 534 w 54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2">
                  <a:moveTo>
                    <a:pt x="534" y="0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1" y="536"/>
                    <a:pt x="2" y="539"/>
                    <a:pt x="3" y="542"/>
                  </a:cubicBezTo>
                  <a:cubicBezTo>
                    <a:pt x="542" y="3"/>
                    <a:pt x="542" y="3"/>
                    <a:pt x="542" y="3"/>
                  </a:cubicBezTo>
                  <a:cubicBezTo>
                    <a:pt x="539" y="2"/>
                    <a:pt x="536" y="1"/>
                    <a:pt x="5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58">
              <a:extLst>
                <a:ext uri="{FF2B5EF4-FFF2-40B4-BE49-F238E27FC236}">
                  <a16:creationId xmlns:a16="http://schemas.microsoft.com/office/drawing/2014/main" id="{0356EFBE-5256-419E-8087-27F94224EE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25902" y="1672215"/>
              <a:ext cx="703469" cy="704540"/>
            </a:xfrm>
            <a:custGeom>
              <a:avLst/>
              <a:gdLst>
                <a:gd name="T0" fmla="*/ 547 w 554"/>
                <a:gd name="T1" fmla="*/ 0 h 555"/>
                <a:gd name="T2" fmla="*/ 0 w 554"/>
                <a:gd name="T3" fmla="*/ 547 h 555"/>
                <a:gd name="T4" fmla="*/ 4 w 554"/>
                <a:gd name="T5" fmla="*/ 555 h 555"/>
                <a:gd name="T6" fmla="*/ 554 w 554"/>
                <a:gd name="T7" fmla="*/ 4 h 555"/>
                <a:gd name="T8" fmla="*/ 547 w 554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47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1" y="549"/>
                    <a:pt x="3" y="552"/>
                    <a:pt x="4" y="555"/>
                  </a:cubicBezTo>
                  <a:cubicBezTo>
                    <a:pt x="554" y="4"/>
                    <a:pt x="554" y="4"/>
                    <a:pt x="554" y="4"/>
                  </a:cubicBezTo>
                  <a:cubicBezTo>
                    <a:pt x="552" y="3"/>
                    <a:pt x="549" y="1"/>
                    <a:pt x="54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59">
              <a:extLst>
                <a:ext uri="{FF2B5EF4-FFF2-40B4-BE49-F238E27FC236}">
                  <a16:creationId xmlns:a16="http://schemas.microsoft.com/office/drawing/2014/main" id="{3AD6A080-E8D6-4598-A13F-F1BB9B4EB4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40345" y="1646537"/>
              <a:ext cx="715773" cy="716309"/>
            </a:xfrm>
            <a:custGeom>
              <a:avLst/>
              <a:gdLst>
                <a:gd name="T0" fmla="*/ 557 w 564"/>
                <a:gd name="T1" fmla="*/ 0 h 564"/>
                <a:gd name="T2" fmla="*/ 0 w 564"/>
                <a:gd name="T3" fmla="*/ 557 h 564"/>
                <a:gd name="T4" fmla="*/ 4 w 564"/>
                <a:gd name="T5" fmla="*/ 564 h 564"/>
                <a:gd name="T6" fmla="*/ 564 w 564"/>
                <a:gd name="T7" fmla="*/ 4 h 564"/>
                <a:gd name="T8" fmla="*/ 557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557" y="0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1" y="559"/>
                    <a:pt x="2" y="562"/>
                    <a:pt x="4" y="56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2" y="2"/>
                    <a:pt x="559" y="1"/>
                    <a:pt x="5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60">
              <a:extLst>
                <a:ext uri="{FF2B5EF4-FFF2-40B4-BE49-F238E27FC236}">
                  <a16:creationId xmlns:a16="http://schemas.microsoft.com/office/drawing/2014/main" id="{CC7DB96D-D4F4-43E5-8C64-DEE20FAC68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54255" y="1621394"/>
              <a:ext cx="727007" cy="727008"/>
            </a:xfrm>
            <a:custGeom>
              <a:avLst/>
              <a:gdLst>
                <a:gd name="T0" fmla="*/ 566 w 573"/>
                <a:gd name="T1" fmla="*/ 0 h 573"/>
                <a:gd name="T2" fmla="*/ 0 w 573"/>
                <a:gd name="T3" fmla="*/ 566 h 573"/>
                <a:gd name="T4" fmla="*/ 4 w 573"/>
                <a:gd name="T5" fmla="*/ 573 h 573"/>
                <a:gd name="T6" fmla="*/ 573 w 573"/>
                <a:gd name="T7" fmla="*/ 5 h 573"/>
                <a:gd name="T8" fmla="*/ 566 w 573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566" y="0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" y="569"/>
                    <a:pt x="3" y="571"/>
                    <a:pt x="4" y="573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1" y="3"/>
                    <a:pt x="568" y="2"/>
                    <a:pt x="56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61">
              <a:extLst>
                <a:ext uri="{FF2B5EF4-FFF2-40B4-BE49-F238E27FC236}">
                  <a16:creationId xmlns:a16="http://schemas.microsoft.com/office/drawing/2014/main" id="{F4AFD62B-559D-431B-9FB4-A987DD6CEE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70838" y="1597322"/>
              <a:ext cx="734497" cy="735033"/>
            </a:xfrm>
            <a:custGeom>
              <a:avLst/>
              <a:gdLst>
                <a:gd name="T0" fmla="*/ 572 w 579"/>
                <a:gd name="T1" fmla="*/ 0 h 579"/>
                <a:gd name="T2" fmla="*/ 0 w 579"/>
                <a:gd name="T3" fmla="*/ 572 h 579"/>
                <a:gd name="T4" fmla="*/ 4 w 579"/>
                <a:gd name="T5" fmla="*/ 579 h 579"/>
                <a:gd name="T6" fmla="*/ 579 w 579"/>
                <a:gd name="T7" fmla="*/ 4 h 579"/>
                <a:gd name="T8" fmla="*/ 572 w 579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79">
                  <a:moveTo>
                    <a:pt x="572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1" y="575"/>
                    <a:pt x="3" y="577"/>
                    <a:pt x="4" y="579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7" y="3"/>
                    <a:pt x="575" y="1"/>
                    <a:pt x="57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62">
              <a:extLst>
                <a:ext uri="{FF2B5EF4-FFF2-40B4-BE49-F238E27FC236}">
                  <a16:creationId xmlns:a16="http://schemas.microsoft.com/office/drawing/2014/main" id="{E4AC8820-88CB-4B40-A34E-9472D73209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86887" y="1574318"/>
              <a:ext cx="741450" cy="741452"/>
            </a:xfrm>
            <a:custGeom>
              <a:avLst/>
              <a:gdLst>
                <a:gd name="T0" fmla="*/ 578 w 584"/>
                <a:gd name="T1" fmla="*/ 0 h 584"/>
                <a:gd name="T2" fmla="*/ 0 w 584"/>
                <a:gd name="T3" fmla="*/ 578 h 584"/>
                <a:gd name="T4" fmla="*/ 5 w 584"/>
                <a:gd name="T5" fmla="*/ 584 h 584"/>
                <a:gd name="T6" fmla="*/ 584 w 584"/>
                <a:gd name="T7" fmla="*/ 5 h 584"/>
                <a:gd name="T8" fmla="*/ 578 w 584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84">
                  <a:moveTo>
                    <a:pt x="578" y="0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2" y="580"/>
                    <a:pt x="3" y="582"/>
                    <a:pt x="5" y="584"/>
                  </a:cubicBezTo>
                  <a:cubicBezTo>
                    <a:pt x="584" y="5"/>
                    <a:pt x="584" y="5"/>
                    <a:pt x="584" y="5"/>
                  </a:cubicBezTo>
                  <a:cubicBezTo>
                    <a:pt x="582" y="3"/>
                    <a:pt x="580" y="2"/>
                    <a:pt x="57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63">
              <a:extLst>
                <a:ext uri="{FF2B5EF4-FFF2-40B4-BE49-F238E27FC236}">
                  <a16:creationId xmlns:a16="http://schemas.microsoft.com/office/drawing/2014/main" id="{C8315AA4-037E-4AF9-9676-6FC4FCD899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05075" y="1552920"/>
              <a:ext cx="744660" cy="745197"/>
            </a:xfrm>
            <a:custGeom>
              <a:avLst/>
              <a:gdLst>
                <a:gd name="T0" fmla="*/ 581 w 587"/>
                <a:gd name="T1" fmla="*/ 0 h 587"/>
                <a:gd name="T2" fmla="*/ 0 w 587"/>
                <a:gd name="T3" fmla="*/ 581 h 587"/>
                <a:gd name="T4" fmla="*/ 6 w 587"/>
                <a:gd name="T5" fmla="*/ 587 h 587"/>
                <a:gd name="T6" fmla="*/ 587 w 587"/>
                <a:gd name="T7" fmla="*/ 6 h 587"/>
                <a:gd name="T8" fmla="*/ 581 w 587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7">
                  <a:moveTo>
                    <a:pt x="581" y="0"/>
                  </a:moveTo>
                  <a:cubicBezTo>
                    <a:pt x="0" y="581"/>
                    <a:pt x="0" y="581"/>
                    <a:pt x="0" y="581"/>
                  </a:cubicBezTo>
                  <a:cubicBezTo>
                    <a:pt x="2" y="583"/>
                    <a:pt x="4" y="585"/>
                    <a:pt x="6" y="587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5" y="4"/>
                    <a:pt x="583" y="2"/>
                    <a:pt x="58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64">
              <a:extLst>
                <a:ext uri="{FF2B5EF4-FFF2-40B4-BE49-F238E27FC236}">
                  <a16:creationId xmlns:a16="http://schemas.microsoft.com/office/drawing/2014/main" id="{4607C652-F012-47A8-8E9C-1DF0140A31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3799" y="1532591"/>
              <a:ext cx="746265" cy="746267"/>
            </a:xfrm>
            <a:custGeom>
              <a:avLst/>
              <a:gdLst>
                <a:gd name="T0" fmla="*/ 583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3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3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5"/>
                    <a:pt x="4" y="587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7" y="4"/>
                    <a:pt x="585" y="2"/>
                    <a:pt x="5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65">
              <a:extLst>
                <a:ext uri="{FF2B5EF4-FFF2-40B4-BE49-F238E27FC236}">
                  <a16:creationId xmlns:a16="http://schemas.microsoft.com/office/drawing/2014/main" id="{D1536B73-DB75-4488-83D2-C70B04C955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44127" y="1512263"/>
              <a:ext cx="746265" cy="746267"/>
            </a:xfrm>
            <a:custGeom>
              <a:avLst/>
              <a:gdLst>
                <a:gd name="T0" fmla="*/ 582 w 588"/>
                <a:gd name="T1" fmla="*/ 0 h 588"/>
                <a:gd name="T2" fmla="*/ 0 w 588"/>
                <a:gd name="T3" fmla="*/ 583 h 588"/>
                <a:gd name="T4" fmla="*/ 6 w 588"/>
                <a:gd name="T5" fmla="*/ 588 h 588"/>
                <a:gd name="T6" fmla="*/ 588 w 588"/>
                <a:gd name="T7" fmla="*/ 6 h 588"/>
                <a:gd name="T8" fmla="*/ 582 w 588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8">
                  <a:moveTo>
                    <a:pt x="582" y="0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" y="584"/>
                    <a:pt x="4" y="586"/>
                    <a:pt x="6" y="588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6" y="4"/>
                    <a:pt x="584" y="2"/>
                    <a:pt x="5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66">
              <a:extLst>
                <a:ext uri="{FF2B5EF4-FFF2-40B4-BE49-F238E27FC236}">
                  <a16:creationId xmlns:a16="http://schemas.microsoft.com/office/drawing/2014/main" id="{6F18EFE2-7E79-42E8-8328-E792B25C8D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65526" y="1494609"/>
              <a:ext cx="742521" cy="742522"/>
            </a:xfrm>
            <a:custGeom>
              <a:avLst/>
              <a:gdLst>
                <a:gd name="T0" fmla="*/ 580 w 585"/>
                <a:gd name="T1" fmla="*/ 0 h 585"/>
                <a:gd name="T2" fmla="*/ 0 w 585"/>
                <a:gd name="T3" fmla="*/ 580 h 585"/>
                <a:gd name="T4" fmla="*/ 6 w 585"/>
                <a:gd name="T5" fmla="*/ 585 h 585"/>
                <a:gd name="T6" fmla="*/ 585 w 585"/>
                <a:gd name="T7" fmla="*/ 6 h 585"/>
                <a:gd name="T8" fmla="*/ 580 w 58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58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2" y="582"/>
                    <a:pt x="4" y="584"/>
                    <a:pt x="6" y="585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4"/>
                    <a:pt x="582" y="2"/>
                    <a:pt x="58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67">
              <a:extLst>
                <a:ext uri="{FF2B5EF4-FFF2-40B4-BE49-F238E27FC236}">
                  <a16:creationId xmlns:a16="http://schemas.microsoft.com/office/drawing/2014/main" id="{22F445B1-EFDD-45F2-9A4F-BBB5642819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88528" y="1476956"/>
              <a:ext cx="737171" cy="737173"/>
            </a:xfrm>
            <a:custGeom>
              <a:avLst/>
              <a:gdLst>
                <a:gd name="T0" fmla="*/ 576 w 581"/>
                <a:gd name="T1" fmla="*/ 0 h 581"/>
                <a:gd name="T2" fmla="*/ 0 w 581"/>
                <a:gd name="T3" fmla="*/ 576 h 581"/>
                <a:gd name="T4" fmla="*/ 6 w 581"/>
                <a:gd name="T5" fmla="*/ 581 h 581"/>
                <a:gd name="T6" fmla="*/ 581 w 581"/>
                <a:gd name="T7" fmla="*/ 6 h 581"/>
                <a:gd name="T8" fmla="*/ 576 w 581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581">
                  <a:moveTo>
                    <a:pt x="576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" y="578"/>
                    <a:pt x="4" y="580"/>
                    <a:pt x="6" y="581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0" y="4"/>
                    <a:pt x="578" y="2"/>
                    <a:pt x="57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68">
              <a:extLst>
                <a:ext uri="{FF2B5EF4-FFF2-40B4-BE49-F238E27FC236}">
                  <a16:creationId xmlns:a16="http://schemas.microsoft.com/office/drawing/2014/main" id="{1539D620-EF9B-4EFF-A1F9-A857B2E010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11531" y="1460372"/>
              <a:ext cx="730751" cy="730753"/>
            </a:xfrm>
            <a:custGeom>
              <a:avLst/>
              <a:gdLst>
                <a:gd name="T0" fmla="*/ 571 w 576"/>
                <a:gd name="T1" fmla="*/ 0 h 576"/>
                <a:gd name="T2" fmla="*/ 0 w 576"/>
                <a:gd name="T3" fmla="*/ 571 h 576"/>
                <a:gd name="T4" fmla="*/ 7 w 576"/>
                <a:gd name="T5" fmla="*/ 576 h 576"/>
                <a:gd name="T6" fmla="*/ 576 w 576"/>
                <a:gd name="T7" fmla="*/ 7 h 576"/>
                <a:gd name="T8" fmla="*/ 571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71" y="0"/>
                  </a:moveTo>
                  <a:cubicBezTo>
                    <a:pt x="0" y="571"/>
                    <a:pt x="0" y="571"/>
                    <a:pt x="0" y="571"/>
                  </a:cubicBezTo>
                  <a:cubicBezTo>
                    <a:pt x="3" y="573"/>
                    <a:pt x="5" y="574"/>
                    <a:pt x="7" y="576"/>
                  </a:cubicBezTo>
                  <a:cubicBezTo>
                    <a:pt x="576" y="7"/>
                    <a:pt x="576" y="7"/>
                    <a:pt x="576" y="7"/>
                  </a:cubicBezTo>
                  <a:cubicBezTo>
                    <a:pt x="574" y="5"/>
                    <a:pt x="573" y="3"/>
                    <a:pt x="57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69">
              <a:extLst>
                <a:ext uri="{FF2B5EF4-FFF2-40B4-BE49-F238E27FC236}">
                  <a16:creationId xmlns:a16="http://schemas.microsoft.com/office/drawing/2014/main" id="{7B9EC852-62A9-44D2-A634-AAAEDE3BC0E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36674" y="1444858"/>
              <a:ext cx="721122" cy="721124"/>
            </a:xfrm>
            <a:custGeom>
              <a:avLst/>
              <a:gdLst>
                <a:gd name="T0" fmla="*/ 564 w 568"/>
                <a:gd name="T1" fmla="*/ 0 h 568"/>
                <a:gd name="T2" fmla="*/ 0 w 568"/>
                <a:gd name="T3" fmla="*/ 564 h 568"/>
                <a:gd name="T4" fmla="*/ 7 w 568"/>
                <a:gd name="T5" fmla="*/ 568 h 568"/>
                <a:gd name="T6" fmla="*/ 568 w 568"/>
                <a:gd name="T7" fmla="*/ 7 h 568"/>
                <a:gd name="T8" fmla="*/ 564 w 56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8">
                  <a:moveTo>
                    <a:pt x="564" y="0"/>
                  </a:moveTo>
                  <a:cubicBezTo>
                    <a:pt x="0" y="564"/>
                    <a:pt x="0" y="564"/>
                    <a:pt x="0" y="564"/>
                  </a:cubicBezTo>
                  <a:cubicBezTo>
                    <a:pt x="2" y="565"/>
                    <a:pt x="5" y="566"/>
                    <a:pt x="7" y="568"/>
                  </a:cubicBezTo>
                  <a:cubicBezTo>
                    <a:pt x="568" y="7"/>
                    <a:pt x="568" y="7"/>
                    <a:pt x="568" y="7"/>
                  </a:cubicBezTo>
                  <a:cubicBezTo>
                    <a:pt x="566" y="5"/>
                    <a:pt x="565" y="2"/>
                    <a:pt x="56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70">
              <a:extLst>
                <a:ext uri="{FF2B5EF4-FFF2-40B4-BE49-F238E27FC236}">
                  <a16:creationId xmlns:a16="http://schemas.microsoft.com/office/drawing/2014/main" id="{48FAA0FF-E564-4780-A70C-55D42220CD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62353" y="1430949"/>
              <a:ext cx="709353" cy="709355"/>
            </a:xfrm>
            <a:custGeom>
              <a:avLst/>
              <a:gdLst>
                <a:gd name="T0" fmla="*/ 555 w 559"/>
                <a:gd name="T1" fmla="*/ 0 h 559"/>
                <a:gd name="T2" fmla="*/ 0 w 559"/>
                <a:gd name="T3" fmla="*/ 555 h 559"/>
                <a:gd name="T4" fmla="*/ 8 w 559"/>
                <a:gd name="T5" fmla="*/ 559 h 559"/>
                <a:gd name="T6" fmla="*/ 559 w 559"/>
                <a:gd name="T7" fmla="*/ 8 h 559"/>
                <a:gd name="T8" fmla="*/ 555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>
                  <a:moveTo>
                    <a:pt x="555" y="0"/>
                  </a:moveTo>
                  <a:cubicBezTo>
                    <a:pt x="0" y="555"/>
                    <a:pt x="0" y="555"/>
                    <a:pt x="0" y="555"/>
                  </a:cubicBezTo>
                  <a:cubicBezTo>
                    <a:pt x="3" y="556"/>
                    <a:pt x="5" y="557"/>
                    <a:pt x="8" y="559"/>
                  </a:cubicBezTo>
                  <a:cubicBezTo>
                    <a:pt x="559" y="8"/>
                    <a:pt x="559" y="8"/>
                    <a:pt x="559" y="8"/>
                  </a:cubicBezTo>
                  <a:cubicBezTo>
                    <a:pt x="557" y="5"/>
                    <a:pt x="556" y="3"/>
                    <a:pt x="55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71">
              <a:extLst>
                <a:ext uri="{FF2B5EF4-FFF2-40B4-BE49-F238E27FC236}">
                  <a16:creationId xmlns:a16="http://schemas.microsoft.com/office/drawing/2014/main" id="{25721BB7-3CD5-4F91-9D2F-B14D47BDA5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90170" y="1418110"/>
              <a:ext cx="694374" cy="694376"/>
            </a:xfrm>
            <a:custGeom>
              <a:avLst/>
              <a:gdLst>
                <a:gd name="T0" fmla="*/ 543 w 547"/>
                <a:gd name="T1" fmla="*/ 0 h 547"/>
                <a:gd name="T2" fmla="*/ 0 w 547"/>
                <a:gd name="T3" fmla="*/ 543 h 547"/>
                <a:gd name="T4" fmla="*/ 8 w 547"/>
                <a:gd name="T5" fmla="*/ 547 h 547"/>
                <a:gd name="T6" fmla="*/ 547 w 547"/>
                <a:gd name="T7" fmla="*/ 8 h 547"/>
                <a:gd name="T8" fmla="*/ 543 w 547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547">
                  <a:moveTo>
                    <a:pt x="543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" y="544"/>
                    <a:pt x="5" y="545"/>
                    <a:pt x="8" y="547"/>
                  </a:cubicBezTo>
                  <a:cubicBezTo>
                    <a:pt x="547" y="8"/>
                    <a:pt x="547" y="8"/>
                    <a:pt x="547" y="8"/>
                  </a:cubicBezTo>
                  <a:cubicBezTo>
                    <a:pt x="545" y="5"/>
                    <a:pt x="544" y="2"/>
                    <a:pt x="54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72">
              <a:extLst>
                <a:ext uri="{FF2B5EF4-FFF2-40B4-BE49-F238E27FC236}">
                  <a16:creationId xmlns:a16="http://schemas.microsoft.com/office/drawing/2014/main" id="{938D4394-DF78-4648-A31D-41F4A2E358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17988" y="1407946"/>
              <a:ext cx="676721" cy="676722"/>
            </a:xfrm>
            <a:custGeom>
              <a:avLst/>
              <a:gdLst>
                <a:gd name="T0" fmla="*/ 530 w 533"/>
                <a:gd name="T1" fmla="*/ 0 h 533"/>
                <a:gd name="T2" fmla="*/ 0 w 533"/>
                <a:gd name="T3" fmla="*/ 530 h 533"/>
                <a:gd name="T4" fmla="*/ 9 w 533"/>
                <a:gd name="T5" fmla="*/ 533 h 533"/>
                <a:gd name="T6" fmla="*/ 533 w 533"/>
                <a:gd name="T7" fmla="*/ 9 h 533"/>
                <a:gd name="T8" fmla="*/ 530 w 533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3" y="531"/>
                    <a:pt x="6" y="532"/>
                    <a:pt x="9" y="533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2" y="6"/>
                    <a:pt x="531" y="3"/>
                    <a:pt x="53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73">
              <a:extLst>
                <a:ext uri="{FF2B5EF4-FFF2-40B4-BE49-F238E27FC236}">
                  <a16:creationId xmlns:a16="http://schemas.microsoft.com/office/drawing/2014/main" id="{AAF10E90-2834-4A25-945F-4EBC82F77F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48481" y="1397782"/>
              <a:ext cx="656392" cy="656394"/>
            </a:xfrm>
            <a:custGeom>
              <a:avLst/>
              <a:gdLst>
                <a:gd name="T0" fmla="*/ 514 w 517"/>
                <a:gd name="T1" fmla="*/ 0 h 517"/>
                <a:gd name="T2" fmla="*/ 0 w 517"/>
                <a:gd name="T3" fmla="*/ 514 h 517"/>
                <a:gd name="T4" fmla="*/ 9 w 517"/>
                <a:gd name="T5" fmla="*/ 517 h 517"/>
                <a:gd name="T6" fmla="*/ 517 w 517"/>
                <a:gd name="T7" fmla="*/ 9 h 517"/>
                <a:gd name="T8" fmla="*/ 514 w 517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517">
                  <a:moveTo>
                    <a:pt x="514" y="0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3" y="515"/>
                    <a:pt x="6" y="516"/>
                    <a:pt x="9" y="51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6" y="6"/>
                    <a:pt x="515" y="3"/>
                    <a:pt x="51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74">
              <a:extLst>
                <a:ext uri="{FF2B5EF4-FFF2-40B4-BE49-F238E27FC236}">
                  <a16:creationId xmlns:a16="http://schemas.microsoft.com/office/drawing/2014/main" id="{F0AEDEA3-3BE8-4F5C-8630-1D14835EB99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80043" y="1390292"/>
              <a:ext cx="632319" cy="632321"/>
            </a:xfrm>
            <a:custGeom>
              <a:avLst/>
              <a:gdLst>
                <a:gd name="T0" fmla="*/ 496 w 498"/>
                <a:gd name="T1" fmla="*/ 0 h 498"/>
                <a:gd name="T2" fmla="*/ 0 w 498"/>
                <a:gd name="T3" fmla="*/ 496 h 498"/>
                <a:gd name="T4" fmla="*/ 9 w 498"/>
                <a:gd name="T5" fmla="*/ 498 h 498"/>
                <a:gd name="T6" fmla="*/ 498 w 498"/>
                <a:gd name="T7" fmla="*/ 9 h 498"/>
                <a:gd name="T8" fmla="*/ 496 w 498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498">
                  <a:moveTo>
                    <a:pt x="496" y="0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3" y="497"/>
                    <a:pt x="6" y="498"/>
                    <a:pt x="9" y="498"/>
                  </a:cubicBezTo>
                  <a:cubicBezTo>
                    <a:pt x="498" y="9"/>
                    <a:pt x="498" y="9"/>
                    <a:pt x="498" y="9"/>
                  </a:cubicBezTo>
                  <a:cubicBezTo>
                    <a:pt x="497" y="6"/>
                    <a:pt x="497" y="3"/>
                    <a:pt x="49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75">
              <a:extLst>
                <a:ext uri="{FF2B5EF4-FFF2-40B4-BE49-F238E27FC236}">
                  <a16:creationId xmlns:a16="http://schemas.microsoft.com/office/drawing/2014/main" id="{AFBD337A-FC1F-4528-A100-D3A7530B7FC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13211" y="1383873"/>
              <a:ext cx="605571" cy="605573"/>
            </a:xfrm>
            <a:custGeom>
              <a:avLst/>
              <a:gdLst>
                <a:gd name="T0" fmla="*/ 475 w 477"/>
                <a:gd name="T1" fmla="*/ 0 h 477"/>
                <a:gd name="T2" fmla="*/ 0 w 477"/>
                <a:gd name="T3" fmla="*/ 475 h 477"/>
                <a:gd name="T4" fmla="*/ 10 w 477"/>
                <a:gd name="T5" fmla="*/ 477 h 477"/>
                <a:gd name="T6" fmla="*/ 477 w 477"/>
                <a:gd name="T7" fmla="*/ 10 h 477"/>
                <a:gd name="T8" fmla="*/ 475 w 477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77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4" y="476"/>
                    <a:pt x="7" y="476"/>
                    <a:pt x="10" y="477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6" y="7"/>
                    <a:pt x="476" y="4"/>
                    <a:pt x="47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76">
              <a:extLst>
                <a:ext uri="{FF2B5EF4-FFF2-40B4-BE49-F238E27FC236}">
                  <a16:creationId xmlns:a16="http://schemas.microsoft.com/office/drawing/2014/main" id="{5E487395-D1C3-4123-871D-45693A9C0AE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48517" y="1380128"/>
              <a:ext cx="574009" cy="574011"/>
            </a:xfrm>
            <a:custGeom>
              <a:avLst/>
              <a:gdLst>
                <a:gd name="T0" fmla="*/ 451 w 452"/>
                <a:gd name="T1" fmla="*/ 0 h 452"/>
                <a:gd name="T2" fmla="*/ 0 w 452"/>
                <a:gd name="T3" fmla="*/ 451 h 452"/>
                <a:gd name="T4" fmla="*/ 11 w 452"/>
                <a:gd name="T5" fmla="*/ 452 h 452"/>
                <a:gd name="T6" fmla="*/ 452 w 452"/>
                <a:gd name="T7" fmla="*/ 11 h 452"/>
                <a:gd name="T8" fmla="*/ 451 w 452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451" y="0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4" y="452"/>
                    <a:pt x="7" y="452"/>
                    <a:pt x="11" y="452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7"/>
                    <a:pt x="451" y="4"/>
                    <a:pt x="4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77">
              <a:extLst>
                <a:ext uri="{FF2B5EF4-FFF2-40B4-BE49-F238E27FC236}">
                  <a16:creationId xmlns:a16="http://schemas.microsoft.com/office/drawing/2014/main" id="{0BD0ECD0-E074-4EEE-9058-0B929EF4CEF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7035" y="1379058"/>
              <a:ext cx="536562" cy="536564"/>
            </a:xfrm>
            <a:custGeom>
              <a:avLst/>
              <a:gdLst>
                <a:gd name="T0" fmla="*/ 423 w 423"/>
                <a:gd name="T1" fmla="*/ 0 h 423"/>
                <a:gd name="T2" fmla="*/ 0 w 423"/>
                <a:gd name="T3" fmla="*/ 423 h 423"/>
                <a:gd name="T4" fmla="*/ 11 w 423"/>
                <a:gd name="T5" fmla="*/ 423 h 423"/>
                <a:gd name="T6" fmla="*/ 11 w 423"/>
                <a:gd name="T7" fmla="*/ 423 h 423"/>
                <a:gd name="T8" fmla="*/ 423 w 423"/>
                <a:gd name="T9" fmla="*/ 11 h 423"/>
                <a:gd name="T10" fmla="*/ 423 w 423"/>
                <a:gd name="T11" fmla="*/ 11 h 423"/>
                <a:gd name="T12" fmla="*/ 423 w 423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3">
                  <a:moveTo>
                    <a:pt x="423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4" y="423"/>
                    <a:pt x="8" y="423"/>
                    <a:pt x="11" y="423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3" y="8"/>
                    <a:pt x="423" y="4"/>
                    <a:pt x="4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78">
              <a:extLst>
                <a:ext uri="{FF2B5EF4-FFF2-40B4-BE49-F238E27FC236}">
                  <a16:creationId xmlns:a16="http://schemas.microsoft.com/office/drawing/2014/main" id="{C56A5C0B-62C1-473E-BBA7-BFA8C41CFA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27691" y="1379058"/>
              <a:ext cx="495906" cy="496441"/>
            </a:xfrm>
            <a:custGeom>
              <a:avLst/>
              <a:gdLst>
                <a:gd name="T0" fmla="*/ 391 w 391"/>
                <a:gd name="T1" fmla="*/ 0 h 391"/>
                <a:gd name="T2" fmla="*/ 0 w 391"/>
                <a:gd name="T3" fmla="*/ 391 h 391"/>
                <a:gd name="T4" fmla="*/ 12 w 391"/>
                <a:gd name="T5" fmla="*/ 390 h 391"/>
                <a:gd name="T6" fmla="*/ 390 w 391"/>
                <a:gd name="T7" fmla="*/ 12 h 391"/>
                <a:gd name="T8" fmla="*/ 391 w 39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91">
                  <a:moveTo>
                    <a:pt x="391" y="0"/>
                  </a:move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8" y="390"/>
                    <a:pt x="12" y="390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8"/>
                    <a:pt x="390" y="4"/>
                    <a:pt x="39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79">
              <a:extLst>
                <a:ext uri="{FF2B5EF4-FFF2-40B4-BE49-F238E27FC236}">
                  <a16:creationId xmlns:a16="http://schemas.microsoft.com/office/drawing/2014/main" id="{AC82970E-9BE9-4E17-B2EC-4CDF7838F9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72093" y="1383873"/>
              <a:ext cx="446689" cy="447225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13 w 352"/>
                <a:gd name="T5" fmla="*/ 350 h 352"/>
                <a:gd name="T6" fmla="*/ 350 w 352"/>
                <a:gd name="T7" fmla="*/ 14 h 352"/>
                <a:gd name="T8" fmla="*/ 352 w 35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5" y="352"/>
                    <a:pt x="9" y="351"/>
                    <a:pt x="13" y="350"/>
                  </a:cubicBezTo>
                  <a:cubicBezTo>
                    <a:pt x="350" y="14"/>
                    <a:pt x="350" y="14"/>
                    <a:pt x="350" y="14"/>
                  </a:cubicBezTo>
                  <a:cubicBezTo>
                    <a:pt x="351" y="9"/>
                    <a:pt x="352" y="5"/>
                    <a:pt x="35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80">
              <a:extLst>
                <a:ext uri="{FF2B5EF4-FFF2-40B4-BE49-F238E27FC236}">
                  <a16:creationId xmlns:a16="http://schemas.microsoft.com/office/drawing/2014/main" id="{82391DE7-9745-40DC-B277-F2C54CB8A4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21309" y="1392967"/>
              <a:ext cx="388378" cy="388380"/>
            </a:xfrm>
            <a:custGeom>
              <a:avLst/>
              <a:gdLst>
                <a:gd name="T0" fmla="*/ 306 w 306"/>
                <a:gd name="T1" fmla="*/ 0 h 306"/>
                <a:gd name="T2" fmla="*/ 0 w 306"/>
                <a:gd name="T3" fmla="*/ 306 h 306"/>
                <a:gd name="T4" fmla="*/ 15 w 306"/>
                <a:gd name="T5" fmla="*/ 302 h 306"/>
                <a:gd name="T6" fmla="*/ 302 w 306"/>
                <a:gd name="T7" fmla="*/ 15 h 306"/>
                <a:gd name="T8" fmla="*/ 306 w 30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6">
                  <a:moveTo>
                    <a:pt x="306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5" y="305"/>
                    <a:pt x="10" y="304"/>
                    <a:pt x="15" y="302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4" y="10"/>
                    <a:pt x="305" y="5"/>
                    <a:pt x="3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81">
              <a:extLst>
                <a:ext uri="{FF2B5EF4-FFF2-40B4-BE49-F238E27FC236}">
                  <a16:creationId xmlns:a16="http://schemas.microsoft.com/office/drawing/2014/main" id="{34729466-3855-4454-9BA9-35460CB589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8550" y="1409551"/>
              <a:ext cx="314555" cy="314555"/>
            </a:xfrm>
            <a:custGeom>
              <a:avLst/>
              <a:gdLst>
                <a:gd name="T0" fmla="*/ 248 w 248"/>
                <a:gd name="T1" fmla="*/ 0 h 248"/>
                <a:gd name="T2" fmla="*/ 0 w 248"/>
                <a:gd name="T3" fmla="*/ 248 h 248"/>
                <a:gd name="T4" fmla="*/ 19 w 248"/>
                <a:gd name="T5" fmla="*/ 241 h 248"/>
                <a:gd name="T6" fmla="*/ 241 w 248"/>
                <a:gd name="T7" fmla="*/ 19 h 248"/>
                <a:gd name="T8" fmla="*/ 248 w 24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48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6" y="246"/>
                    <a:pt x="13" y="243"/>
                    <a:pt x="19" y="241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3" y="13"/>
                    <a:pt x="246" y="6"/>
                    <a:pt x="2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82">
              <a:extLst>
                <a:ext uri="{FF2B5EF4-FFF2-40B4-BE49-F238E27FC236}">
                  <a16:creationId xmlns:a16="http://schemas.microsoft.com/office/drawing/2014/main" id="{B3129D4E-798B-4F36-BF4E-A085356F90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51839" y="1442718"/>
              <a:ext cx="208098" cy="208099"/>
            </a:xfrm>
            <a:custGeom>
              <a:avLst/>
              <a:gdLst>
                <a:gd name="T0" fmla="*/ 164 w 164"/>
                <a:gd name="T1" fmla="*/ 0 h 164"/>
                <a:gd name="T2" fmla="*/ 0 w 164"/>
                <a:gd name="T3" fmla="*/ 164 h 164"/>
                <a:gd name="T4" fmla="*/ 28 w 164"/>
                <a:gd name="T5" fmla="*/ 147 h 164"/>
                <a:gd name="T6" fmla="*/ 147 w 164"/>
                <a:gd name="T7" fmla="*/ 28 h 164"/>
                <a:gd name="T8" fmla="*/ 164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164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0" y="158"/>
                    <a:pt x="19" y="153"/>
                    <a:pt x="28" y="14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53" y="19"/>
                    <a:pt x="158" y="10"/>
                    <a:pt x="16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F96FC1A-69E5-444A-A60B-7269B60D0C8E}"/>
                </a:ext>
              </a:extLst>
            </p:cNvPr>
            <p:cNvSpPr/>
            <p:nvPr/>
          </p:nvSpPr>
          <p:spPr>
            <a:xfrm>
              <a:off x="5694154" y="6194661"/>
              <a:ext cx="190932" cy="52515"/>
            </a:xfrm>
            <a:custGeom>
              <a:avLst/>
              <a:gdLst>
                <a:gd name="connsiteX0" fmla="*/ 88412 w 231028"/>
                <a:gd name="connsiteY0" fmla="*/ 22893 h 63543"/>
                <a:gd name="connsiteX1" fmla="*/ 230596 w 231028"/>
                <a:gd name="connsiteY1" fmla="*/ 2859 h 63543"/>
                <a:gd name="connsiteX2" fmla="*/ 217538 w 231028"/>
                <a:gd name="connsiteY2" fmla="*/ 57566 h 63543"/>
                <a:gd name="connsiteX3" fmla="*/ 488 w 231028"/>
                <a:gd name="connsiteY3" fmla="*/ 37271 h 63543"/>
                <a:gd name="connsiteX4" fmla="*/ 62099 w 231028"/>
                <a:gd name="connsiteY4" fmla="*/ 0 h 63543"/>
                <a:gd name="connsiteX5" fmla="*/ 88412 w 231028"/>
                <a:gd name="connsiteY5" fmla="*/ 22893 h 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28" h="63543">
                  <a:moveTo>
                    <a:pt x="88412" y="22893"/>
                  </a:moveTo>
                  <a:cubicBezTo>
                    <a:pt x="127191" y="41399"/>
                    <a:pt x="230596" y="2859"/>
                    <a:pt x="230596" y="2859"/>
                  </a:cubicBezTo>
                  <a:cubicBezTo>
                    <a:pt x="230596" y="2859"/>
                    <a:pt x="234713" y="44923"/>
                    <a:pt x="217538" y="57566"/>
                  </a:cubicBezTo>
                  <a:cubicBezTo>
                    <a:pt x="200352" y="70187"/>
                    <a:pt x="11155" y="62546"/>
                    <a:pt x="488" y="37271"/>
                  </a:cubicBezTo>
                  <a:cubicBezTo>
                    <a:pt x="-4273" y="26033"/>
                    <a:pt x="26490" y="12060"/>
                    <a:pt x="62099" y="0"/>
                  </a:cubicBezTo>
                  <a:cubicBezTo>
                    <a:pt x="65270" y="7111"/>
                    <a:pt x="72568" y="15335"/>
                    <a:pt x="88412" y="2289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E55E0FD-09DB-4024-B34C-A2BD36ADC337}"/>
                </a:ext>
              </a:extLst>
            </p:cNvPr>
            <p:cNvSpPr/>
            <p:nvPr/>
          </p:nvSpPr>
          <p:spPr>
            <a:xfrm>
              <a:off x="5743936" y="6174839"/>
              <a:ext cx="143129" cy="49323"/>
            </a:xfrm>
            <a:custGeom>
              <a:avLst/>
              <a:gdLst>
                <a:gd name="connsiteX0" fmla="*/ 62879 w 173186"/>
                <a:gd name="connsiteY0" fmla="*/ 11800 h 59681"/>
                <a:gd name="connsiteX1" fmla="*/ 0 w 173186"/>
                <a:gd name="connsiteY1" fmla="*/ 27145 h 59681"/>
                <a:gd name="connsiteX2" fmla="*/ 26366 w 173186"/>
                <a:gd name="connsiteY2" fmla="*/ 49966 h 59681"/>
                <a:gd name="connsiteX3" fmla="*/ 168497 w 173186"/>
                <a:gd name="connsiteY3" fmla="*/ 29578 h 59681"/>
                <a:gd name="connsiteX4" fmla="*/ 173186 w 173186"/>
                <a:gd name="connsiteY4" fmla="*/ 4356 h 59681"/>
                <a:gd name="connsiteX5" fmla="*/ 99838 w 173186"/>
                <a:gd name="connsiteY5" fmla="*/ 0 h 59681"/>
                <a:gd name="connsiteX6" fmla="*/ 62879 w 173186"/>
                <a:gd name="connsiteY6" fmla="*/ 11800 h 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86" h="59681">
                  <a:moveTo>
                    <a:pt x="62879" y="11800"/>
                  </a:moveTo>
                  <a:cubicBezTo>
                    <a:pt x="40838" y="18215"/>
                    <a:pt x="19774" y="23226"/>
                    <a:pt x="0" y="27145"/>
                  </a:cubicBezTo>
                  <a:cubicBezTo>
                    <a:pt x="3202" y="34267"/>
                    <a:pt x="10521" y="42459"/>
                    <a:pt x="26366" y="49966"/>
                  </a:cubicBezTo>
                  <a:cubicBezTo>
                    <a:pt x="88433" y="79388"/>
                    <a:pt x="163559" y="32916"/>
                    <a:pt x="168497" y="29578"/>
                  </a:cubicBezTo>
                  <a:cubicBezTo>
                    <a:pt x="169880" y="22114"/>
                    <a:pt x="171450" y="13661"/>
                    <a:pt x="173186" y="4356"/>
                  </a:cubicBezTo>
                  <a:lnTo>
                    <a:pt x="99838" y="0"/>
                  </a:lnTo>
                  <a:cubicBezTo>
                    <a:pt x="88101" y="4096"/>
                    <a:pt x="75770" y="8057"/>
                    <a:pt x="62879" y="11800"/>
                  </a:cubicBezTo>
                  <a:close/>
                </a:path>
              </a:pathLst>
            </a:custGeom>
            <a:solidFill>
              <a:srgbClr val="FFCEA9"/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581777-B72B-48DF-842A-99EDD2CE0F2B}"/>
                </a:ext>
              </a:extLst>
            </p:cNvPr>
            <p:cNvSpPr/>
            <p:nvPr/>
          </p:nvSpPr>
          <p:spPr>
            <a:xfrm>
              <a:off x="6538304" y="6171290"/>
              <a:ext cx="75130" cy="43107"/>
            </a:xfrm>
            <a:custGeom>
              <a:avLst/>
              <a:gdLst>
                <a:gd name="connsiteX0" fmla="*/ 5344 w 90907"/>
                <a:gd name="connsiteY0" fmla="*/ 52160 h 52159"/>
                <a:gd name="connsiteX1" fmla="*/ 90908 w 90907"/>
                <a:gd name="connsiteY1" fmla="*/ 37657 h 52159"/>
                <a:gd name="connsiteX2" fmla="*/ 84389 w 90907"/>
                <a:gd name="connsiteY2" fmla="*/ 19099 h 52159"/>
                <a:gd name="connsiteX3" fmla="*/ 80126 w 90907"/>
                <a:gd name="connsiteY3" fmla="*/ 0 h 52159"/>
                <a:gd name="connsiteX4" fmla="*/ 0 w 90907"/>
                <a:gd name="connsiteY4" fmla="*/ 18641 h 52159"/>
                <a:gd name="connsiteX5" fmla="*/ 5344 w 90907"/>
                <a:gd name="connsiteY5" fmla="*/ 52160 h 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07" h="52159">
                  <a:moveTo>
                    <a:pt x="5344" y="52160"/>
                  </a:moveTo>
                  <a:cubicBezTo>
                    <a:pt x="33872" y="47336"/>
                    <a:pt x="62380" y="42491"/>
                    <a:pt x="90908" y="37657"/>
                  </a:cubicBezTo>
                  <a:cubicBezTo>
                    <a:pt x="88631" y="32240"/>
                    <a:pt x="86354" y="26033"/>
                    <a:pt x="84389" y="19099"/>
                  </a:cubicBezTo>
                  <a:cubicBezTo>
                    <a:pt x="82424" y="12196"/>
                    <a:pt x="81062" y="5770"/>
                    <a:pt x="80126" y="0"/>
                  </a:cubicBezTo>
                  <a:cubicBezTo>
                    <a:pt x="53407" y="6217"/>
                    <a:pt x="26698" y="12424"/>
                    <a:pt x="0" y="18641"/>
                  </a:cubicBezTo>
                  <a:cubicBezTo>
                    <a:pt x="1768" y="29807"/>
                    <a:pt x="3556" y="40984"/>
                    <a:pt x="5344" y="52160"/>
                  </a:cubicBezTo>
                  <a:close/>
                </a:path>
              </a:pathLst>
            </a:custGeom>
            <a:solidFill>
              <a:srgbClr val="FFCEA9"/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0795886-F9C8-4BA4-8EA3-165833BF451D}"/>
                </a:ext>
              </a:extLst>
            </p:cNvPr>
            <p:cNvSpPr/>
            <p:nvPr/>
          </p:nvSpPr>
          <p:spPr>
            <a:xfrm>
              <a:off x="6540007" y="6189679"/>
              <a:ext cx="78236" cy="60444"/>
            </a:xfrm>
            <a:custGeom>
              <a:avLst/>
              <a:gdLst>
                <a:gd name="connsiteX0" fmla="*/ 16809 w 94665"/>
                <a:gd name="connsiteY0" fmla="*/ 73138 h 73137"/>
                <a:gd name="connsiteX1" fmla="*/ 91945 w 94665"/>
                <a:gd name="connsiteY1" fmla="*/ 67669 h 73137"/>
                <a:gd name="connsiteX2" fmla="*/ 93349 w 94665"/>
                <a:gd name="connsiteY2" fmla="*/ 28329 h 73137"/>
                <a:gd name="connsiteX3" fmla="*/ 85510 w 94665"/>
                <a:gd name="connsiteY3" fmla="*/ 3013 h 73137"/>
                <a:gd name="connsiteX4" fmla="*/ 78502 w 94665"/>
                <a:gd name="connsiteY4" fmla="*/ 2483 h 73137"/>
                <a:gd name="connsiteX5" fmla="*/ 43175 w 94665"/>
                <a:gd name="connsiteY5" fmla="*/ 8 h 73137"/>
                <a:gd name="connsiteX6" fmla="*/ 7359 w 94665"/>
                <a:gd name="connsiteY6" fmla="*/ 13441 h 73137"/>
                <a:gd name="connsiteX7" fmla="*/ 393 w 94665"/>
                <a:gd name="connsiteY7" fmla="*/ 15926 h 73137"/>
                <a:gd name="connsiteX8" fmla="*/ 4572 w 94665"/>
                <a:gd name="connsiteY8" fmla="*/ 50755 h 73137"/>
                <a:gd name="connsiteX9" fmla="*/ 16809 w 94665"/>
                <a:gd name="connsiteY9" fmla="*/ 73138 h 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65" h="73137">
                  <a:moveTo>
                    <a:pt x="16809" y="73138"/>
                  </a:moveTo>
                  <a:cubicBezTo>
                    <a:pt x="41844" y="71309"/>
                    <a:pt x="66879" y="69489"/>
                    <a:pt x="91945" y="67669"/>
                  </a:cubicBezTo>
                  <a:cubicBezTo>
                    <a:pt x="93993" y="58978"/>
                    <a:pt x="96104" y="45005"/>
                    <a:pt x="93349" y="28329"/>
                  </a:cubicBezTo>
                  <a:cubicBezTo>
                    <a:pt x="91602" y="17901"/>
                    <a:pt x="88452" y="9355"/>
                    <a:pt x="85510" y="3013"/>
                  </a:cubicBezTo>
                  <a:cubicBezTo>
                    <a:pt x="85468" y="3013"/>
                    <a:pt x="78544" y="2493"/>
                    <a:pt x="78502" y="2483"/>
                  </a:cubicBezTo>
                  <a:cubicBezTo>
                    <a:pt x="55474" y="757"/>
                    <a:pt x="43944" y="-95"/>
                    <a:pt x="43175" y="8"/>
                  </a:cubicBezTo>
                  <a:cubicBezTo>
                    <a:pt x="36063" y="975"/>
                    <a:pt x="37872" y="2389"/>
                    <a:pt x="7359" y="13441"/>
                  </a:cubicBezTo>
                  <a:cubicBezTo>
                    <a:pt x="4395" y="14522"/>
                    <a:pt x="1973" y="15375"/>
                    <a:pt x="393" y="15926"/>
                  </a:cubicBezTo>
                  <a:cubicBezTo>
                    <a:pt x="-335" y="23328"/>
                    <a:pt x="-585" y="36158"/>
                    <a:pt x="4572" y="50755"/>
                  </a:cubicBezTo>
                  <a:cubicBezTo>
                    <a:pt x="8076" y="60683"/>
                    <a:pt x="12931" y="68148"/>
                    <a:pt x="16809" y="7313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D728A2-98F0-433F-B7A6-57CDDB8E4F45}"/>
                </a:ext>
              </a:extLst>
            </p:cNvPr>
            <p:cNvSpPr/>
            <p:nvPr/>
          </p:nvSpPr>
          <p:spPr>
            <a:xfrm>
              <a:off x="5807563" y="5066692"/>
              <a:ext cx="800201" cy="1120665"/>
            </a:xfrm>
            <a:custGeom>
              <a:avLst/>
              <a:gdLst>
                <a:gd name="connsiteX0" fmla="*/ 541849 w 968243"/>
                <a:gd name="connsiteY0" fmla="*/ 0 h 1356005"/>
                <a:gd name="connsiteX1" fmla="*/ 600205 w 968243"/>
                <a:gd name="connsiteY1" fmla="*/ 151260 h 1356005"/>
                <a:gd name="connsiteX2" fmla="*/ 791283 w 968243"/>
                <a:gd name="connsiteY2" fmla="*/ 774650 h 1356005"/>
                <a:gd name="connsiteX3" fmla="*/ 968244 w 968243"/>
                <a:gd name="connsiteY3" fmla="*/ 1342397 h 1356005"/>
                <a:gd name="connsiteX4" fmla="*/ 884156 w 968243"/>
                <a:gd name="connsiteY4" fmla="*/ 1356005 h 1356005"/>
                <a:gd name="connsiteX5" fmla="*/ 541838 w 968243"/>
                <a:gd name="connsiteY5" fmla="*/ 785473 h 1356005"/>
                <a:gd name="connsiteX6" fmla="*/ 366687 w 968243"/>
                <a:gd name="connsiteY6" fmla="*/ 461733 h 1356005"/>
                <a:gd name="connsiteX7" fmla="*/ 305659 w 968243"/>
                <a:gd name="connsiteY7" fmla="*/ 626249 h 1356005"/>
                <a:gd name="connsiteX8" fmla="*/ 212786 w 968243"/>
                <a:gd name="connsiteY8" fmla="*/ 841198 h 1356005"/>
                <a:gd name="connsiteX9" fmla="*/ 98673 w 968243"/>
                <a:gd name="connsiteY9" fmla="*/ 1350683 h 1356005"/>
                <a:gd name="connsiteX10" fmla="*/ 11103 w 968243"/>
                <a:gd name="connsiteY10" fmla="*/ 1345380 h 1356005"/>
                <a:gd name="connsiteX11" fmla="*/ 13754 w 968243"/>
                <a:gd name="connsiteY11" fmla="*/ 804051 h 1356005"/>
                <a:gd name="connsiteX12" fmla="*/ 207473 w 968243"/>
                <a:gd name="connsiteY12" fmla="*/ 0 h 1356005"/>
                <a:gd name="connsiteX13" fmla="*/ 541849 w 968243"/>
                <a:gd name="connsiteY13" fmla="*/ 0 h 135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243" h="1356005">
                  <a:moveTo>
                    <a:pt x="541849" y="0"/>
                  </a:moveTo>
                  <a:cubicBezTo>
                    <a:pt x="561706" y="49374"/>
                    <a:pt x="581179" y="99797"/>
                    <a:pt x="600205" y="151260"/>
                  </a:cubicBezTo>
                  <a:cubicBezTo>
                    <a:pt x="696965" y="412880"/>
                    <a:pt x="742731" y="599373"/>
                    <a:pt x="791283" y="774650"/>
                  </a:cubicBezTo>
                  <a:cubicBezTo>
                    <a:pt x="829013" y="910918"/>
                    <a:pt x="886339" y="1105489"/>
                    <a:pt x="968244" y="1342397"/>
                  </a:cubicBezTo>
                  <a:cubicBezTo>
                    <a:pt x="940204" y="1346939"/>
                    <a:pt x="912175" y="1351462"/>
                    <a:pt x="884156" y="1356005"/>
                  </a:cubicBezTo>
                  <a:cubicBezTo>
                    <a:pt x="769606" y="1176945"/>
                    <a:pt x="654922" y="986823"/>
                    <a:pt x="541838" y="785473"/>
                  </a:cubicBezTo>
                  <a:cubicBezTo>
                    <a:pt x="480353" y="676038"/>
                    <a:pt x="422038" y="568049"/>
                    <a:pt x="366687" y="461733"/>
                  </a:cubicBezTo>
                  <a:cubicBezTo>
                    <a:pt x="348285" y="515015"/>
                    <a:pt x="328001" y="569930"/>
                    <a:pt x="305659" y="626249"/>
                  </a:cubicBezTo>
                  <a:cubicBezTo>
                    <a:pt x="275498" y="702258"/>
                    <a:pt x="244277" y="773912"/>
                    <a:pt x="212786" y="841198"/>
                  </a:cubicBezTo>
                  <a:cubicBezTo>
                    <a:pt x="174745" y="1011026"/>
                    <a:pt x="136704" y="1180864"/>
                    <a:pt x="98673" y="1350683"/>
                  </a:cubicBezTo>
                  <a:cubicBezTo>
                    <a:pt x="69469" y="1348926"/>
                    <a:pt x="40286" y="1347158"/>
                    <a:pt x="11103" y="1345380"/>
                  </a:cubicBezTo>
                  <a:cubicBezTo>
                    <a:pt x="-2288" y="1190866"/>
                    <a:pt x="-5989" y="1007959"/>
                    <a:pt x="13754" y="804051"/>
                  </a:cubicBezTo>
                  <a:cubicBezTo>
                    <a:pt x="45734" y="473689"/>
                    <a:pt x="128376" y="200810"/>
                    <a:pt x="207473" y="0"/>
                  </a:cubicBezTo>
                  <a:cubicBezTo>
                    <a:pt x="318935" y="0"/>
                    <a:pt x="430387" y="0"/>
                    <a:pt x="5418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4BE9FB7-33A9-4431-BC5A-88033D7A2F28}"/>
                </a:ext>
              </a:extLst>
            </p:cNvPr>
            <p:cNvSpPr/>
            <p:nvPr/>
          </p:nvSpPr>
          <p:spPr>
            <a:xfrm>
              <a:off x="5807574" y="5066692"/>
              <a:ext cx="459035" cy="1116266"/>
            </a:xfrm>
            <a:custGeom>
              <a:avLst/>
              <a:gdLst>
                <a:gd name="connsiteX0" fmla="*/ 537177 w 555432"/>
                <a:gd name="connsiteY0" fmla="*/ 0 h 1350682"/>
                <a:gd name="connsiteX1" fmla="*/ 207470 w 555432"/>
                <a:gd name="connsiteY1" fmla="*/ 0 h 1350682"/>
                <a:gd name="connsiteX2" fmla="*/ 13750 w 555432"/>
                <a:gd name="connsiteY2" fmla="*/ 804051 h 1350682"/>
                <a:gd name="connsiteX3" fmla="*/ 11099 w 555432"/>
                <a:gd name="connsiteY3" fmla="*/ 1345380 h 1350682"/>
                <a:gd name="connsiteX4" fmla="*/ 98669 w 555432"/>
                <a:gd name="connsiteY4" fmla="*/ 1350683 h 1350682"/>
                <a:gd name="connsiteX5" fmla="*/ 212782 w 555432"/>
                <a:gd name="connsiteY5" fmla="*/ 841198 h 1350682"/>
                <a:gd name="connsiteX6" fmla="*/ 305655 w 555432"/>
                <a:gd name="connsiteY6" fmla="*/ 626249 h 1350682"/>
                <a:gd name="connsiteX7" fmla="*/ 458235 w 555432"/>
                <a:gd name="connsiteY7" fmla="*/ 346279 h 1350682"/>
                <a:gd name="connsiteX8" fmla="*/ 549777 w 555432"/>
                <a:gd name="connsiteY8" fmla="*/ 171148 h 1350682"/>
                <a:gd name="connsiteX9" fmla="*/ 537177 w 555432"/>
                <a:gd name="connsiteY9" fmla="*/ 0 h 13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432" h="1350682">
                  <a:moveTo>
                    <a:pt x="537177" y="0"/>
                  </a:moveTo>
                  <a:cubicBezTo>
                    <a:pt x="427264" y="0"/>
                    <a:pt x="317372" y="0"/>
                    <a:pt x="207470" y="0"/>
                  </a:cubicBezTo>
                  <a:cubicBezTo>
                    <a:pt x="128383" y="200800"/>
                    <a:pt x="45730" y="473689"/>
                    <a:pt x="13750" y="804051"/>
                  </a:cubicBezTo>
                  <a:cubicBezTo>
                    <a:pt x="-5983" y="1007959"/>
                    <a:pt x="-2292" y="1190866"/>
                    <a:pt x="11099" y="1345380"/>
                  </a:cubicBezTo>
                  <a:cubicBezTo>
                    <a:pt x="40282" y="1347158"/>
                    <a:pt x="69465" y="1348926"/>
                    <a:pt x="98669" y="1350683"/>
                  </a:cubicBezTo>
                  <a:cubicBezTo>
                    <a:pt x="136690" y="1180864"/>
                    <a:pt x="174731" y="1011026"/>
                    <a:pt x="212782" y="841198"/>
                  </a:cubicBezTo>
                  <a:cubicBezTo>
                    <a:pt x="239210" y="772903"/>
                    <a:pt x="269912" y="700917"/>
                    <a:pt x="305655" y="626249"/>
                  </a:cubicBezTo>
                  <a:cubicBezTo>
                    <a:pt x="355298" y="522522"/>
                    <a:pt x="407229" y="429213"/>
                    <a:pt x="458235" y="346279"/>
                  </a:cubicBezTo>
                  <a:cubicBezTo>
                    <a:pt x="479881" y="324217"/>
                    <a:pt x="532332" y="264832"/>
                    <a:pt x="549777" y="171148"/>
                  </a:cubicBezTo>
                  <a:cubicBezTo>
                    <a:pt x="564374" y="92862"/>
                    <a:pt x="547271" y="29547"/>
                    <a:pt x="53717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B069D26-9BBF-4A0C-97B4-F90D401E5578}"/>
                </a:ext>
              </a:extLst>
            </p:cNvPr>
            <p:cNvGrpSpPr/>
            <p:nvPr/>
          </p:nvGrpSpPr>
          <p:grpSpPr>
            <a:xfrm>
              <a:off x="4680220" y="2064768"/>
              <a:ext cx="3742925" cy="3886235"/>
              <a:chOff x="1153962" y="1559973"/>
              <a:chExt cx="4528940" cy="470234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39CAA0E-ACB9-45C9-8100-B135495C987D}"/>
                  </a:ext>
                </a:extLst>
              </p:cNvPr>
              <p:cNvSpPr/>
              <p:nvPr/>
            </p:nvSpPr>
            <p:spPr>
              <a:xfrm>
                <a:off x="3474761" y="1792213"/>
                <a:ext cx="2208141" cy="2451784"/>
              </a:xfrm>
              <a:custGeom>
                <a:avLst/>
                <a:gdLst>
                  <a:gd name="connsiteX0" fmla="*/ 0 w 2208141"/>
                  <a:gd name="connsiteY0" fmla="*/ 0 h 2451784"/>
                  <a:gd name="connsiteX1" fmla="*/ 2208141 w 2208141"/>
                  <a:gd name="connsiteY1" fmla="*/ 0 h 2451784"/>
                  <a:gd name="connsiteX2" fmla="*/ 2208141 w 2208141"/>
                  <a:gd name="connsiteY2" fmla="*/ 2451785 h 2451784"/>
                  <a:gd name="connsiteX3" fmla="*/ 0 w 2208141"/>
                  <a:gd name="connsiteY3" fmla="*/ 2451785 h 245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8141" h="2451784">
                    <a:moveTo>
                      <a:pt x="0" y="0"/>
                    </a:moveTo>
                    <a:lnTo>
                      <a:pt x="2208141" y="0"/>
                    </a:lnTo>
                    <a:lnTo>
                      <a:pt x="2208141" y="2451785"/>
                    </a:lnTo>
                    <a:lnTo>
                      <a:pt x="0" y="2451785"/>
                    </a:lnTo>
                    <a:close/>
                  </a:path>
                </a:pathLst>
              </a:custGeom>
              <a:solidFill>
                <a:schemeClr val="accent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30" name="Graphic 274">
                <a:extLst>
                  <a:ext uri="{FF2B5EF4-FFF2-40B4-BE49-F238E27FC236}">
                    <a16:creationId xmlns:a16="http://schemas.microsoft.com/office/drawing/2014/main" id="{F48E5BAB-34AF-48BE-9B62-06F020F01E8A}"/>
                  </a:ext>
                </a:extLst>
              </p:cNvPr>
              <p:cNvGrpSpPr/>
              <p:nvPr/>
            </p:nvGrpSpPr>
            <p:grpSpPr>
              <a:xfrm>
                <a:off x="3642811" y="2678533"/>
                <a:ext cx="1763864" cy="138731"/>
                <a:chOff x="3642811" y="2678533"/>
                <a:chExt cx="1763864" cy="138731"/>
              </a:xfrm>
              <a:solidFill>
                <a:srgbClr val="FFFFFF"/>
              </a:solidFill>
            </p:grpSpPr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B5CFA4A9-8B66-49AC-AF8A-23DB9C29498D}"/>
                    </a:ext>
                  </a:extLst>
                </p:cNvPr>
                <p:cNvSpPr/>
                <p:nvPr/>
              </p:nvSpPr>
              <p:spPr>
                <a:xfrm>
                  <a:off x="3642811" y="2681194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1 h 136070"/>
                    <a:gd name="connsiteX3" fmla="*/ 21874 w 33404"/>
                    <a:gd name="connsiteY3" fmla="*/ 136071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6" y="3540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294326F2-1E86-4951-B7D0-B53EF0A68629}"/>
                    </a:ext>
                  </a:extLst>
                </p:cNvPr>
                <p:cNvSpPr/>
                <p:nvPr/>
              </p:nvSpPr>
              <p:spPr>
                <a:xfrm>
                  <a:off x="3720744" y="2714422"/>
                  <a:ext cx="64458" cy="84482"/>
                </a:xfrm>
                <a:custGeom>
                  <a:avLst/>
                  <a:gdLst>
                    <a:gd name="connsiteX0" fmla="*/ 5110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21 h 84482"/>
                    <a:gd name="connsiteX6" fmla="*/ 48594 w 64458"/>
                    <a:gd name="connsiteY6" fmla="*/ 29547 h 84482"/>
                    <a:gd name="connsiteX7" fmla="*/ 30233 w 64458"/>
                    <a:gd name="connsiteY7" fmla="*/ 10854 h 84482"/>
                    <a:gd name="connsiteX8" fmla="*/ 9201 w 64458"/>
                    <a:gd name="connsiteY8" fmla="*/ 16863 h 84482"/>
                    <a:gd name="connsiteX9" fmla="*/ 5853 w 64458"/>
                    <a:gd name="connsiteY9" fmla="*/ 7174 h 84482"/>
                    <a:gd name="connsiteX10" fmla="*/ 32417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109 w 64458"/>
                    <a:gd name="connsiteY14" fmla="*/ 82642 h 84482"/>
                    <a:gd name="connsiteX15" fmla="*/ 48937 w 64458"/>
                    <a:gd name="connsiteY15" fmla="*/ 41399 h 84482"/>
                    <a:gd name="connsiteX16" fmla="*/ 14701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84 w 64458"/>
                    <a:gd name="connsiteY18" fmla="*/ 60103 h 84482"/>
                    <a:gd name="connsiteX19" fmla="*/ 48937 w 64458"/>
                    <a:gd name="connsiteY19" fmla="*/ 55424 h 84482"/>
                    <a:gd name="connsiteX20" fmla="*/ 48937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10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69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4" y="31221"/>
                      </a:cubicBezTo>
                      <a:lnTo>
                        <a:pt x="48594" y="29547"/>
                      </a:lnTo>
                      <a:cubicBezTo>
                        <a:pt x="48594" y="22872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63"/>
                      </a:cubicBezTo>
                      <a:lnTo>
                        <a:pt x="5853" y="7174"/>
                      </a:lnTo>
                      <a:cubicBezTo>
                        <a:pt x="12538" y="2838"/>
                        <a:pt x="22217" y="0"/>
                        <a:pt x="32417" y="0"/>
                      </a:cubicBezTo>
                      <a:cubicBezTo>
                        <a:pt x="57109" y="0"/>
                        <a:pt x="63118" y="16863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399"/>
                      </a:moveTo>
                      <a:cubicBezTo>
                        <a:pt x="32895" y="41066"/>
                        <a:pt x="14701" y="43905"/>
                        <a:pt x="14701" y="59593"/>
                      </a:cubicBezTo>
                      <a:cubicBezTo>
                        <a:pt x="14701" y="69116"/>
                        <a:pt x="21032" y="73618"/>
                        <a:pt x="28549" y="73618"/>
                      </a:cubicBezTo>
                      <a:cubicBezTo>
                        <a:pt x="39091" y="73618"/>
                        <a:pt x="45766" y="66944"/>
                        <a:pt x="48084" y="60103"/>
                      </a:cubicBezTo>
                      <a:cubicBezTo>
                        <a:pt x="48594" y="58595"/>
                        <a:pt x="48937" y="56932"/>
                        <a:pt x="48937" y="55424"/>
                      </a:cubicBezTo>
                      <a:lnTo>
                        <a:pt x="48937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CEB574F1-DC54-4D64-8D48-397556A37F38}"/>
                    </a:ext>
                  </a:extLst>
                </p:cNvPr>
                <p:cNvSpPr/>
                <p:nvPr/>
              </p:nvSpPr>
              <p:spPr>
                <a:xfrm>
                  <a:off x="3835751" y="2746474"/>
                  <a:ext cx="41243" cy="10843"/>
                </a:xfrm>
                <a:custGeom>
                  <a:avLst/>
                  <a:gdLst>
                    <a:gd name="connsiteX0" fmla="*/ 41243 w 41243"/>
                    <a:gd name="connsiteY0" fmla="*/ 0 h 10843"/>
                    <a:gd name="connsiteX1" fmla="*/ 41243 w 41243"/>
                    <a:gd name="connsiteY1" fmla="*/ 10844 h 10843"/>
                    <a:gd name="connsiteX2" fmla="*/ 0 w 41243"/>
                    <a:gd name="connsiteY2" fmla="*/ 10844 h 10843"/>
                    <a:gd name="connsiteX3" fmla="*/ 0 w 41243"/>
                    <a:gd name="connsiteY3" fmla="*/ 0 h 10843"/>
                    <a:gd name="connsiteX4" fmla="*/ 41243 w 41243"/>
                    <a:gd name="connsiteY4" fmla="*/ 0 h 1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43">
                      <a:moveTo>
                        <a:pt x="41243" y="0"/>
                      </a:moveTo>
                      <a:lnTo>
                        <a:pt x="41243" y="10844"/>
                      </a:lnTo>
                      <a:lnTo>
                        <a:pt x="0" y="1084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7338863A-9E7C-4A38-B649-198B95730A29}"/>
                    </a:ext>
                  </a:extLst>
                </p:cNvPr>
                <p:cNvSpPr/>
                <p:nvPr/>
              </p:nvSpPr>
              <p:spPr>
                <a:xfrm>
                  <a:off x="3928883" y="2678533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86 w 77123"/>
                    <a:gd name="connsiteY1" fmla="*/ 97665 h 120371"/>
                    <a:gd name="connsiteX2" fmla="*/ 686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46 h 120371"/>
                    <a:gd name="connsiteX5" fmla="*/ 15522 w 77123"/>
                    <a:gd name="connsiteY5" fmla="*/ 5074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2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42 h 120371"/>
                    <a:gd name="connsiteX12" fmla="*/ 0 w 77123"/>
                    <a:gd name="connsiteY12" fmla="*/ 118542 h 120371"/>
                    <a:gd name="connsiteX13" fmla="*/ 15210 w 77123"/>
                    <a:gd name="connsiteY13" fmla="*/ 86136 h 120371"/>
                    <a:gd name="connsiteX14" fmla="*/ 15876 w 77123"/>
                    <a:gd name="connsiteY14" fmla="*/ 91479 h 120371"/>
                    <a:gd name="connsiteX15" fmla="*/ 37906 w 77123"/>
                    <a:gd name="connsiteY15" fmla="*/ 108676 h 120371"/>
                    <a:gd name="connsiteX16" fmla="*/ 62452 w 77123"/>
                    <a:gd name="connsiteY16" fmla="*/ 77621 h 120371"/>
                    <a:gd name="connsiteX17" fmla="*/ 38405 w 77123"/>
                    <a:gd name="connsiteY17" fmla="*/ 47564 h 120371"/>
                    <a:gd name="connsiteX18" fmla="*/ 16031 w 77123"/>
                    <a:gd name="connsiteY18" fmla="*/ 65602 h 120371"/>
                    <a:gd name="connsiteX19" fmla="*/ 15200 w 77123"/>
                    <a:gd name="connsiteY19" fmla="*/ 71612 h 120371"/>
                    <a:gd name="connsiteX20" fmla="*/ 1520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5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89"/>
                        <a:pt x="43073" y="35889"/>
                      </a:cubicBezTo>
                      <a:cubicBezTo>
                        <a:pt x="63118" y="35889"/>
                        <a:pt x="77309" y="52586"/>
                        <a:pt x="77122" y="7712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8" y="115859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42"/>
                      </a:lnTo>
                      <a:lnTo>
                        <a:pt x="0" y="118542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79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083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602"/>
                      </a:cubicBezTo>
                      <a:cubicBezTo>
                        <a:pt x="15709" y="67266"/>
                        <a:pt x="15200" y="69272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26EF018C-4501-40C0-A78C-353AD5FC25F2}"/>
                    </a:ext>
                  </a:extLst>
                </p:cNvPr>
                <p:cNvSpPr/>
                <p:nvPr/>
              </p:nvSpPr>
              <p:spPr>
                <a:xfrm>
                  <a:off x="4051064" y="2681194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51"/>
                        <a:pt x="21032" y="9784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880FDEA8-5DF0-46D1-9192-7686AE155315}"/>
                    </a:ext>
                  </a:extLst>
                </p:cNvPr>
                <p:cNvSpPr/>
                <p:nvPr/>
              </p:nvSpPr>
              <p:spPr>
                <a:xfrm>
                  <a:off x="4137179" y="2708236"/>
                  <a:ext cx="86156" cy="88818"/>
                </a:xfrm>
                <a:custGeom>
                  <a:avLst/>
                  <a:gdLst>
                    <a:gd name="connsiteX0" fmla="*/ 48427 w 86156"/>
                    <a:gd name="connsiteY0" fmla="*/ 0 h 88818"/>
                    <a:gd name="connsiteX1" fmla="*/ 48427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7 w 86156"/>
                    <a:gd name="connsiteY4" fmla="*/ 49249 h 88818"/>
                    <a:gd name="connsiteX5" fmla="*/ 48427 w 86156"/>
                    <a:gd name="connsiteY5" fmla="*/ 88818 h 88818"/>
                    <a:gd name="connsiteX6" fmla="*/ 37729 w 86156"/>
                    <a:gd name="connsiteY6" fmla="*/ 88818 h 88818"/>
                    <a:gd name="connsiteX7" fmla="*/ 37729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29 w 86156"/>
                    <a:gd name="connsiteY10" fmla="*/ 39237 h 88818"/>
                    <a:gd name="connsiteX11" fmla="*/ 37729 w 86156"/>
                    <a:gd name="connsiteY11" fmla="*/ 0 h 88818"/>
                    <a:gd name="connsiteX12" fmla="*/ 4842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7" y="0"/>
                      </a:moveTo>
                      <a:lnTo>
                        <a:pt x="48427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7" y="49249"/>
                      </a:lnTo>
                      <a:lnTo>
                        <a:pt x="48427" y="88818"/>
                      </a:lnTo>
                      <a:lnTo>
                        <a:pt x="37729" y="88818"/>
                      </a:lnTo>
                      <a:lnTo>
                        <a:pt x="37729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29" y="39237"/>
                      </a:lnTo>
                      <a:lnTo>
                        <a:pt x="37729" y="0"/>
                      </a:lnTo>
                      <a:lnTo>
                        <a:pt x="48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8A19D496-3603-4A14-BC20-1E473DE9882D}"/>
                    </a:ext>
                  </a:extLst>
                </p:cNvPr>
                <p:cNvSpPr/>
                <p:nvPr/>
              </p:nvSpPr>
              <p:spPr>
                <a:xfrm>
                  <a:off x="4276046" y="2681194"/>
                  <a:ext cx="33383" cy="136070"/>
                </a:xfrm>
                <a:custGeom>
                  <a:avLst/>
                  <a:gdLst>
                    <a:gd name="connsiteX0" fmla="*/ 33383 w 33383"/>
                    <a:gd name="connsiteY0" fmla="*/ 0 h 136070"/>
                    <a:gd name="connsiteX1" fmla="*/ 12351 w 33383"/>
                    <a:gd name="connsiteY1" fmla="*/ 68285 h 136070"/>
                    <a:gd name="connsiteX2" fmla="*/ 33383 w 33383"/>
                    <a:gd name="connsiteY2" fmla="*/ 136071 h 136070"/>
                    <a:gd name="connsiteX3" fmla="*/ 21874 w 33383"/>
                    <a:gd name="connsiteY3" fmla="*/ 136071 h 136070"/>
                    <a:gd name="connsiteX4" fmla="*/ 0 w 33383"/>
                    <a:gd name="connsiteY4" fmla="*/ 68285 h 136070"/>
                    <a:gd name="connsiteX5" fmla="*/ 21874 w 33383"/>
                    <a:gd name="connsiteY5" fmla="*/ 0 h 136070"/>
                    <a:gd name="connsiteX6" fmla="*/ 33383 w 33383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83" h="136070">
                      <a:moveTo>
                        <a:pt x="33383" y="0"/>
                      </a:moveTo>
                      <a:cubicBezTo>
                        <a:pt x="21199" y="16364"/>
                        <a:pt x="12351" y="38072"/>
                        <a:pt x="12351" y="68285"/>
                      </a:cubicBezTo>
                      <a:cubicBezTo>
                        <a:pt x="12351" y="97998"/>
                        <a:pt x="21531" y="119374"/>
                        <a:pt x="33383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7" y="35400"/>
                        <a:pt x="11353" y="14025"/>
                        <a:pt x="21874" y="0"/>
                      </a:cubicBezTo>
                      <a:lnTo>
                        <a:pt x="333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EB71D9D-5AAE-4CEC-B76D-5B31F4851743}"/>
                    </a:ext>
                  </a:extLst>
                </p:cNvPr>
                <p:cNvSpPr/>
                <p:nvPr/>
              </p:nvSpPr>
              <p:spPr>
                <a:xfrm>
                  <a:off x="4354000" y="2714422"/>
                  <a:ext cx="64458" cy="84482"/>
                </a:xfrm>
                <a:custGeom>
                  <a:avLst/>
                  <a:gdLst>
                    <a:gd name="connsiteX0" fmla="*/ 51068 w 64458"/>
                    <a:gd name="connsiteY0" fmla="*/ 82642 h 84482"/>
                    <a:gd name="connsiteX1" fmla="*/ 49914 w 64458"/>
                    <a:gd name="connsiteY1" fmla="*/ 72464 h 84482"/>
                    <a:gd name="connsiteX2" fmla="*/ 49404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73 w 64458"/>
                    <a:gd name="connsiteY5" fmla="*/ 31221 h 84482"/>
                    <a:gd name="connsiteX6" fmla="*/ 48573 w 64458"/>
                    <a:gd name="connsiteY6" fmla="*/ 29547 h 84482"/>
                    <a:gd name="connsiteX7" fmla="*/ 30213 w 64458"/>
                    <a:gd name="connsiteY7" fmla="*/ 10854 h 84482"/>
                    <a:gd name="connsiteX8" fmla="*/ 9180 w 64458"/>
                    <a:gd name="connsiteY8" fmla="*/ 16863 h 84482"/>
                    <a:gd name="connsiteX9" fmla="*/ 5833 w 64458"/>
                    <a:gd name="connsiteY9" fmla="*/ 7174 h 84482"/>
                    <a:gd name="connsiteX10" fmla="*/ 32396 w 64458"/>
                    <a:gd name="connsiteY10" fmla="*/ 0 h 84482"/>
                    <a:gd name="connsiteX11" fmla="*/ 63097 w 64458"/>
                    <a:gd name="connsiteY11" fmla="*/ 33061 h 84482"/>
                    <a:gd name="connsiteX12" fmla="*/ 63097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068 w 64458"/>
                    <a:gd name="connsiteY14" fmla="*/ 82642 h 84482"/>
                    <a:gd name="connsiteX15" fmla="*/ 48916 w 64458"/>
                    <a:gd name="connsiteY15" fmla="*/ 41399 h 84482"/>
                    <a:gd name="connsiteX16" fmla="*/ 14680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63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68" y="82642"/>
                      </a:moveTo>
                      <a:lnTo>
                        <a:pt x="49914" y="72464"/>
                      </a:lnTo>
                      <a:lnTo>
                        <a:pt x="49404" y="72464"/>
                      </a:lnTo>
                      <a:cubicBezTo>
                        <a:pt x="44913" y="78806"/>
                        <a:pt x="36221" y="84483"/>
                        <a:pt x="24713" y="84483"/>
                      </a:cubicBezTo>
                      <a:cubicBezTo>
                        <a:pt x="8348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73" y="31221"/>
                      </a:cubicBezTo>
                      <a:lnTo>
                        <a:pt x="48573" y="29547"/>
                      </a:lnTo>
                      <a:cubicBezTo>
                        <a:pt x="48573" y="22872"/>
                        <a:pt x="46743" y="10854"/>
                        <a:pt x="30213" y="10854"/>
                      </a:cubicBezTo>
                      <a:cubicBezTo>
                        <a:pt x="22675" y="10854"/>
                        <a:pt x="14836" y="13193"/>
                        <a:pt x="9180" y="16863"/>
                      </a:cubicBezTo>
                      <a:lnTo>
                        <a:pt x="5833" y="7174"/>
                      </a:lnTo>
                      <a:cubicBezTo>
                        <a:pt x="12538" y="2838"/>
                        <a:pt x="22196" y="0"/>
                        <a:pt x="32396" y="0"/>
                      </a:cubicBezTo>
                      <a:cubicBezTo>
                        <a:pt x="57108" y="0"/>
                        <a:pt x="63097" y="16863"/>
                        <a:pt x="63097" y="33061"/>
                      </a:cubicBezTo>
                      <a:lnTo>
                        <a:pt x="63097" y="63274"/>
                      </a:lnTo>
                      <a:cubicBezTo>
                        <a:pt x="63097" y="70291"/>
                        <a:pt x="63440" y="77132"/>
                        <a:pt x="64459" y="82642"/>
                      </a:cubicBezTo>
                      <a:lnTo>
                        <a:pt x="51068" y="82642"/>
                      </a:lnTo>
                      <a:close/>
                      <a:moveTo>
                        <a:pt x="48916" y="41399"/>
                      </a:moveTo>
                      <a:cubicBezTo>
                        <a:pt x="32895" y="41066"/>
                        <a:pt x="14680" y="43905"/>
                        <a:pt x="14680" y="59593"/>
                      </a:cubicBezTo>
                      <a:cubicBezTo>
                        <a:pt x="14680" y="69116"/>
                        <a:pt x="21011" y="73618"/>
                        <a:pt x="28549" y="73618"/>
                      </a:cubicBezTo>
                      <a:cubicBezTo>
                        <a:pt x="39049" y="73618"/>
                        <a:pt x="45724" y="66944"/>
                        <a:pt x="48063" y="60103"/>
                      </a:cubicBezTo>
                      <a:cubicBezTo>
                        <a:pt x="48573" y="58595"/>
                        <a:pt x="48916" y="56932"/>
                        <a:pt x="48916" y="55424"/>
                      </a:cubicBezTo>
                      <a:lnTo>
                        <a:pt x="48916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16D2A147-54AD-4907-84BF-CC2283ED589B}"/>
                    </a:ext>
                  </a:extLst>
                </p:cNvPr>
                <p:cNvSpPr/>
                <p:nvPr/>
              </p:nvSpPr>
              <p:spPr>
                <a:xfrm>
                  <a:off x="4470660" y="2708236"/>
                  <a:ext cx="86156" cy="88818"/>
                </a:xfrm>
                <a:custGeom>
                  <a:avLst/>
                  <a:gdLst>
                    <a:gd name="connsiteX0" fmla="*/ 48428 w 86156"/>
                    <a:gd name="connsiteY0" fmla="*/ 0 h 88818"/>
                    <a:gd name="connsiteX1" fmla="*/ 48428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8 w 86156"/>
                    <a:gd name="connsiteY4" fmla="*/ 49249 h 88818"/>
                    <a:gd name="connsiteX5" fmla="*/ 48428 w 86156"/>
                    <a:gd name="connsiteY5" fmla="*/ 88818 h 88818"/>
                    <a:gd name="connsiteX6" fmla="*/ 37730 w 86156"/>
                    <a:gd name="connsiteY6" fmla="*/ 88818 h 88818"/>
                    <a:gd name="connsiteX7" fmla="*/ 3773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30 w 86156"/>
                    <a:gd name="connsiteY10" fmla="*/ 39237 h 88818"/>
                    <a:gd name="connsiteX11" fmla="*/ 37730 w 86156"/>
                    <a:gd name="connsiteY11" fmla="*/ 0 h 88818"/>
                    <a:gd name="connsiteX12" fmla="*/ 48428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8" y="0"/>
                      </a:moveTo>
                      <a:lnTo>
                        <a:pt x="48428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8" y="49249"/>
                      </a:lnTo>
                      <a:lnTo>
                        <a:pt x="48428" y="88818"/>
                      </a:lnTo>
                      <a:lnTo>
                        <a:pt x="37730" y="88818"/>
                      </a:lnTo>
                      <a:lnTo>
                        <a:pt x="3773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30" y="39237"/>
                      </a:lnTo>
                      <a:lnTo>
                        <a:pt x="37730" y="0"/>
                      </a:lnTo>
                      <a:lnTo>
                        <a:pt x="484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5DC038ED-FDC2-466B-8942-C44F2C75B142}"/>
                    </a:ext>
                  </a:extLst>
                </p:cNvPr>
                <p:cNvSpPr/>
                <p:nvPr/>
              </p:nvSpPr>
              <p:spPr>
                <a:xfrm>
                  <a:off x="4610369" y="2678533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65 w 77123"/>
                    <a:gd name="connsiteY1" fmla="*/ 97665 h 120371"/>
                    <a:gd name="connsiteX2" fmla="*/ 665 w 77123"/>
                    <a:gd name="connsiteY2" fmla="*/ 0 h 120371"/>
                    <a:gd name="connsiteX3" fmla="*/ 15179 w 77123"/>
                    <a:gd name="connsiteY3" fmla="*/ 0 h 120371"/>
                    <a:gd name="connsiteX4" fmla="*/ 15179 w 77123"/>
                    <a:gd name="connsiteY4" fmla="*/ 50746 h 120371"/>
                    <a:gd name="connsiteX5" fmla="*/ 15522 w 77123"/>
                    <a:gd name="connsiteY5" fmla="*/ 5074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22 h 120371"/>
                    <a:gd name="connsiteX8" fmla="*/ 40879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42 h 120371"/>
                    <a:gd name="connsiteX12" fmla="*/ 0 w 77123"/>
                    <a:gd name="connsiteY12" fmla="*/ 118542 h 120371"/>
                    <a:gd name="connsiteX13" fmla="*/ 15179 w 77123"/>
                    <a:gd name="connsiteY13" fmla="*/ 86136 h 120371"/>
                    <a:gd name="connsiteX14" fmla="*/ 15844 w 77123"/>
                    <a:gd name="connsiteY14" fmla="*/ 91479 h 120371"/>
                    <a:gd name="connsiteX15" fmla="*/ 37895 w 77123"/>
                    <a:gd name="connsiteY15" fmla="*/ 108676 h 120371"/>
                    <a:gd name="connsiteX16" fmla="*/ 62421 w 77123"/>
                    <a:gd name="connsiteY16" fmla="*/ 77621 h 120371"/>
                    <a:gd name="connsiteX17" fmla="*/ 38374 w 77123"/>
                    <a:gd name="connsiteY17" fmla="*/ 47564 h 120371"/>
                    <a:gd name="connsiteX18" fmla="*/ 16021 w 77123"/>
                    <a:gd name="connsiteY18" fmla="*/ 65602 h 120371"/>
                    <a:gd name="connsiteX19" fmla="*/ 15168 w 77123"/>
                    <a:gd name="connsiteY19" fmla="*/ 71612 h 120371"/>
                    <a:gd name="connsiteX20" fmla="*/ 15168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22" y="50746"/>
                      </a:lnTo>
                      <a:cubicBezTo>
                        <a:pt x="20679" y="41732"/>
                        <a:pt x="30036" y="35889"/>
                        <a:pt x="43073" y="35889"/>
                      </a:cubicBezTo>
                      <a:cubicBezTo>
                        <a:pt x="63097" y="35889"/>
                        <a:pt x="77288" y="52586"/>
                        <a:pt x="77122" y="77122"/>
                      </a:cubicBezTo>
                      <a:cubicBezTo>
                        <a:pt x="77122" y="106014"/>
                        <a:pt x="58907" y="120372"/>
                        <a:pt x="40879" y="120372"/>
                      </a:cubicBezTo>
                      <a:cubicBezTo>
                        <a:pt x="29204" y="120372"/>
                        <a:pt x="19847" y="115859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42"/>
                      </a:lnTo>
                      <a:lnTo>
                        <a:pt x="0" y="118542"/>
                      </a:lnTo>
                      <a:close/>
                      <a:moveTo>
                        <a:pt x="15179" y="86136"/>
                      </a:moveTo>
                      <a:cubicBezTo>
                        <a:pt x="15179" y="87976"/>
                        <a:pt x="15522" y="89816"/>
                        <a:pt x="15844" y="91479"/>
                      </a:cubicBezTo>
                      <a:cubicBezTo>
                        <a:pt x="18683" y="101658"/>
                        <a:pt x="27197" y="108676"/>
                        <a:pt x="37895" y="108676"/>
                      </a:cubicBezTo>
                      <a:cubicBezTo>
                        <a:pt x="53251" y="108676"/>
                        <a:pt x="62421" y="96147"/>
                        <a:pt x="62421" y="77621"/>
                      </a:cubicBezTo>
                      <a:cubicBezTo>
                        <a:pt x="62421" y="61423"/>
                        <a:pt x="54073" y="47564"/>
                        <a:pt x="38374" y="47564"/>
                      </a:cubicBezTo>
                      <a:cubicBezTo>
                        <a:pt x="28362" y="47564"/>
                        <a:pt x="19026" y="54415"/>
                        <a:pt x="16021" y="65602"/>
                      </a:cubicBezTo>
                      <a:cubicBezTo>
                        <a:pt x="15678" y="67266"/>
                        <a:pt x="15168" y="69272"/>
                        <a:pt x="15168" y="71612"/>
                      </a:cubicBezTo>
                      <a:lnTo>
                        <a:pt x="15168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D038EF8F-99C0-4060-A861-1C333E965DD0}"/>
                    </a:ext>
                  </a:extLst>
                </p:cNvPr>
                <p:cNvSpPr/>
                <p:nvPr/>
              </p:nvSpPr>
              <p:spPr>
                <a:xfrm>
                  <a:off x="4732529" y="2681194"/>
                  <a:ext cx="33248" cy="136070"/>
                </a:xfrm>
                <a:custGeom>
                  <a:avLst/>
                  <a:gdLst>
                    <a:gd name="connsiteX0" fmla="*/ 0 w 33248"/>
                    <a:gd name="connsiteY0" fmla="*/ 136071 h 136070"/>
                    <a:gd name="connsiteX1" fmla="*/ 21053 w 33248"/>
                    <a:gd name="connsiteY1" fmla="*/ 67786 h 136070"/>
                    <a:gd name="connsiteX2" fmla="*/ 0 w 33248"/>
                    <a:gd name="connsiteY2" fmla="*/ 0 h 136070"/>
                    <a:gd name="connsiteX3" fmla="*/ 11374 w 33248"/>
                    <a:gd name="connsiteY3" fmla="*/ 0 h 136070"/>
                    <a:gd name="connsiteX4" fmla="*/ 33248 w 33248"/>
                    <a:gd name="connsiteY4" fmla="*/ 67952 h 136070"/>
                    <a:gd name="connsiteX5" fmla="*/ 11374 w 33248"/>
                    <a:gd name="connsiteY5" fmla="*/ 136071 h 136070"/>
                    <a:gd name="connsiteX6" fmla="*/ 0 w 33248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48" h="136070">
                      <a:moveTo>
                        <a:pt x="0" y="136071"/>
                      </a:moveTo>
                      <a:cubicBezTo>
                        <a:pt x="11862" y="119551"/>
                        <a:pt x="21053" y="97842"/>
                        <a:pt x="21053" y="67786"/>
                      </a:cubicBezTo>
                      <a:cubicBezTo>
                        <a:pt x="21053" y="37896"/>
                        <a:pt x="12039" y="16531"/>
                        <a:pt x="0" y="0"/>
                      </a:cubicBezTo>
                      <a:lnTo>
                        <a:pt x="11374" y="0"/>
                      </a:lnTo>
                      <a:cubicBezTo>
                        <a:pt x="22051" y="13692"/>
                        <a:pt x="33248" y="35057"/>
                        <a:pt x="33248" y="67952"/>
                      </a:cubicBezTo>
                      <a:cubicBezTo>
                        <a:pt x="33248" y="100670"/>
                        <a:pt x="22062" y="121879"/>
                        <a:pt x="11374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6733678A-DEAE-4A95-9969-72A8EE629874}"/>
                    </a:ext>
                  </a:extLst>
                </p:cNvPr>
                <p:cNvSpPr/>
                <p:nvPr/>
              </p:nvSpPr>
              <p:spPr>
                <a:xfrm>
                  <a:off x="4818665" y="2730775"/>
                  <a:ext cx="86135" cy="42740"/>
                </a:xfrm>
                <a:custGeom>
                  <a:avLst/>
                  <a:gdLst>
                    <a:gd name="connsiteX0" fmla="*/ 0 w 86135"/>
                    <a:gd name="connsiteY0" fmla="*/ 10022 h 42740"/>
                    <a:gd name="connsiteX1" fmla="*/ 0 w 86135"/>
                    <a:gd name="connsiteY1" fmla="*/ 0 h 42740"/>
                    <a:gd name="connsiteX2" fmla="*/ 86136 w 86135"/>
                    <a:gd name="connsiteY2" fmla="*/ 0 h 42740"/>
                    <a:gd name="connsiteX3" fmla="*/ 86136 w 86135"/>
                    <a:gd name="connsiteY3" fmla="*/ 10022 h 42740"/>
                    <a:gd name="connsiteX4" fmla="*/ 0 w 86135"/>
                    <a:gd name="connsiteY4" fmla="*/ 10022 h 42740"/>
                    <a:gd name="connsiteX5" fmla="*/ 0 w 86135"/>
                    <a:gd name="connsiteY5" fmla="*/ 42740 h 42740"/>
                    <a:gd name="connsiteX6" fmla="*/ 0 w 86135"/>
                    <a:gd name="connsiteY6" fmla="*/ 32729 h 42740"/>
                    <a:gd name="connsiteX7" fmla="*/ 86136 w 86135"/>
                    <a:gd name="connsiteY7" fmla="*/ 32729 h 42740"/>
                    <a:gd name="connsiteX8" fmla="*/ 86136 w 86135"/>
                    <a:gd name="connsiteY8" fmla="*/ 42740 h 42740"/>
                    <a:gd name="connsiteX9" fmla="*/ 0 w 86135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35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36" y="0"/>
                      </a:lnTo>
                      <a:lnTo>
                        <a:pt x="86136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9"/>
                      </a:lnTo>
                      <a:lnTo>
                        <a:pt x="86136" y="32729"/>
                      </a:lnTo>
                      <a:lnTo>
                        <a:pt x="86136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95785A66-E063-4541-B3D1-B76914521BF2}"/>
                    </a:ext>
                  </a:extLst>
                </p:cNvPr>
                <p:cNvSpPr/>
                <p:nvPr/>
              </p:nvSpPr>
              <p:spPr>
                <a:xfrm>
                  <a:off x="4952677" y="2714422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21 h 84482"/>
                    <a:gd name="connsiteX6" fmla="*/ 48594 w 64458"/>
                    <a:gd name="connsiteY6" fmla="*/ 29547 h 84482"/>
                    <a:gd name="connsiteX7" fmla="*/ 30213 w 64458"/>
                    <a:gd name="connsiteY7" fmla="*/ 10854 h 84482"/>
                    <a:gd name="connsiteX8" fmla="*/ 9180 w 64458"/>
                    <a:gd name="connsiteY8" fmla="*/ 16863 h 84482"/>
                    <a:gd name="connsiteX9" fmla="*/ 5853 w 64458"/>
                    <a:gd name="connsiteY9" fmla="*/ 717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74 h 84482"/>
                    <a:gd name="connsiteX13" fmla="*/ 64459 w 64458"/>
                    <a:gd name="connsiteY13" fmla="*/ 82642 h 84482"/>
                    <a:gd name="connsiteX14" fmla="*/ 51089 w 64458"/>
                    <a:gd name="connsiteY14" fmla="*/ 82642 h 84482"/>
                    <a:gd name="connsiteX15" fmla="*/ 48916 w 64458"/>
                    <a:gd name="connsiteY15" fmla="*/ 41399 h 84482"/>
                    <a:gd name="connsiteX16" fmla="*/ 14701 w 64458"/>
                    <a:gd name="connsiteY16" fmla="*/ 59593 h 84482"/>
                    <a:gd name="connsiteX17" fmla="*/ 28549 w 64458"/>
                    <a:gd name="connsiteY17" fmla="*/ 73618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399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43" y="84483"/>
                        <a:pt x="24713" y="84483"/>
                      </a:cubicBezTo>
                      <a:cubicBezTo>
                        <a:pt x="8349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94" y="31221"/>
                      </a:cubicBezTo>
                      <a:lnTo>
                        <a:pt x="48594" y="29547"/>
                      </a:lnTo>
                      <a:cubicBezTo>
                        <a:pt x="48594" y="22872"/>
                        <a:pt x="46764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63"/>
                      </a:cubicBezTo>
                      <a:lnTo>
                        <a:pt x="5853" y="7174"/>
                      </a:lnTo>
                      <a:cubicBezTo>
                        <a:pt x="12538" y="2838"/>
                        <a:pt x="22217" y="0"/>
                        <a:pt x="32396" y="0"/>
                      </a:cubicBezTo>
                      <a:cubicBezTo>
                        <a:pt x="57109" y="0"/>
                        <a:pt x="63118" y="16863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399"/>
                      </a:moveTo>
                      <a:cubicBezTo>
                        <a:pt x="32895" y="41066"/>
                        <a:pt x="14701" y="43905"/>
                        <a:pt x="14701" y="59593"/>
                      </a:cubicBezTo>
                      <a:cubicBezTo>
                        <a:pt x="14701" y="69116"/>
                        <a:pt x="21032" y="73618"/>
                        <a:pt x="28549" y="73618"/>
                      </a:cubicBezTo>
                      <a:cubicBezTo>
                        <a:pt x="39091" y="73618"/>
                        <a:pt x="45745" y="66944"/>
                        <a:pt x="48084" y="60103"/>
                      </a:cubicBezTo>
                      <a:cubicBezTo>
                        <a:pt x="48594" y="58595"/>
                        <a:pt x="48916" y="56932"/>
                        <a:pt x="48916" y="55424"/>
                      </a:cubicBezTo>
                      <a:lnTo>
                        <a:pt x="48916" y="413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4A605A6C-3388-44DF-963E-161E2A4AC34F}"/>
                    </a:ext>
                  </a:extLst>
                </p:cNvPr>
                <p:cNvSpPr/>
                <p:nvPr/>
              </p:nvSpPr>
              <p:spPr>
                <a:xfrm>
                  <a:off x="5034799" y="2686694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46 h 110370"/>
                    <a:gd name="connsiteX2" fmla="*/ 11530 w 69282"/>
                    <a:gd name="connsiteY2" fmla="*/ 90159 h 110370"/>
                    <a:gd name="connsiteX3" fmla="*/ 51920 w 69282"/>
                    <a:gd name="connsiteY3" fmla="*/ 33394 h 110370"/>
                    <a:gd name="connsiteX4" fmla="*/ 30399 w 69282"/>
                    <a:gd name="connsiteY4" fmla="*/ 12195 h 110370"/>
                    <a:gd name="connsiteX5" fmla="*/ 7350 w 69282"/>
                    <a:gd name="connsiteY5" fmla="*/ 21375 h 110370"/>
                    <a:gd name="connsiteX6" fmla="*/ 2682 w 69282"/>
                    <a:gd name="connsiteY6" fmla="*/ 11020 h 110370"/>
                    <a:gd name="connsiteX7" fmla="*/ 33404 w 69282"/>
                    <a:gd name="connsiteY7" fmla="*/ 0 h 110370"/>
                    <a:gd name="connsiteX8" fmla="*/ 66621 w 69282"/>
                    <a:gd name="connsiteY8" fmla="*/ 31553 h 110370"/>
                    <a:gd name="connsiteX9" fmla="*/ 29214 w 69282"/>
                    <a:gd name="connsiteY9" fmla="*/ 89826 h 110370"/>
                    <a:gd name="connsiteX10" fmla="*/ 20543 w 69282"/>
                    <a:gd name="connsiteY10" fmla="*/ 97842 h 110370"/>
                    <a:gd name="connsiteX11" fmla="*/ 20543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73"/>
                        <a:pt x="46577" y="12195"/>
                        <a:pt x="30399" y="12195"/>
                      </a:cubicBezTo>
                      <a:cubicBezTo>
                        <a:pt x="20554" y="12195"/>
                        <a:pt x="12372" y="1719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68"/>
                        <a:pt x="20876" y="0"/>
                        <a:pt x="33404" y="0"/>
                      </a:cubicBezTo>
                      <a:cubicBezTo>
                        <a:pt x="56775" y="0"/>
                        <a:pt x="66621" y="16031"/>
                        <a:pt x="66621" y="31553"/>
                      </a:cubicBezTo>
                      <a:cubicBezTo>
                        <a:pt x="66621" y="51588"/>
                        <a:pt x="52087" y="67786"/>
                        <a:pt x="29214" y="89826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251C260A-46B9-4EED-948B-3D087F203475}"/>
                    </a:ext>
                  </a:extLst>
                </p:cNvPr>
                <p:cNvSpPr/>
                <p:nvPr/>
              </p:nvSpPr>
              <p:spPr>
                <a:xfrm>
                  <a:off x="5153299" y="2746474"/>
                  <a:ext cx="41243" cy="10843"/>
                </a:xfrm>
                <a:custGeom>
                  <a:avLst/>
                  <a:gdLst>
                    <a:gd name="connsiteX0" fmla="*/ 41244 w 41243"/>
                    <a:gd name="connsiteY0" fmla="*/ 0 h 10843"/>
                    <a:gd name="connsiteX1" fmla="*/ 41244 w 41243"/>
                    <a:gd name="connsiteY1" fmla="*/ 10844 h 10843"/>
                    <a:gd name="connsiteX2" fmla="*/ 0 w 41243"/>
                    <a:gd name="connsiteY2" fmla="*/ 10844 h 10843"/>
                    <a:gd name="connsiteX3" fmla="*/ 0 w 41243"/>
                    <a:gd name="connsiteY3" fmla="*/ 0 h 10843"/>
                    <a:gd name="connsiteX4" fmla="*/ 41244 w 41243"/>
                    <a:gd name="connsiteY4" fmla="*/ 0 h 1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43">
                      <a:moveTo>
                        <a:pt x="41244" y="0"/>
                      </a:moveTo>
                      <a:lnTo>
                        <a:pt x="41244" y="10844"/>
                      </a:lnTo>
                      <a:lnTo>
                        <a:pt x="0" y="10844"/>
                      </a:lnTo>
                      <a:lnTo>
                        <a:pt x="0" y="0"/>
                      </a:lnTo>
                      <a:lnTo>
                        <a:pt x="41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C5001B06-9B76-42DC-B793-6105633FA62F}"/>
                    </a:ext>
                  </a:extLst>
                </p:cNvPr>
                <p:cNvSpPr/>
                <p:nvPr/>
              </p:nvSpPr>
              <p:spPr>
                <a:xfrm>
                  <a:off x="5246422" y="2678533"/>
                  <a:ext cx="77143" cy="120371"/>
                </a:xfrm>
                <a:custGeom>
                  <a:avLst/>
                  <a:gdLst>
                    <a:gd name="connsiteX0" fmla="*/ 0 w 77143"/>
                    <a:gd name="connsiteY0" fmla="*/ 118531 h 120371"/>
                    <a:gd name="connsiteX1" fmla="*/ 665 w 77143"/>
                    <a:gd name="connsiteY1" fmla="*/ 97665 h 120371"/>
                    <a:gd name="connsiteX2" fmla="*/ 665 w 77143"/>
                    <a:gd name="connsiteY2" fmla="*/ 0 h 120371"/>
                    <a:gd name="connsiteX3" fmla="*/ 15200 w 77143"/>
                    <a:gd name="connsiteY3" fmla="*/ 0 h 120371"/>
                    <a:gd name="connsiteX4" fmla="*/ 15200 w 77143"/>
                    <a:gd name="connsiteY4" fmla="*/ 50746 h 120371"/>
                    <a:gd name="connsiteX5" fmla="*/ 15522 w 77143"/>
                    <a:gd name="connsiteY5" fmla="*/ 50746 h 120371"/>
                    <a:gd name="connsiteX6" fmla="*/ 43073 w 77143"/>
                    <a:gd name="connsiteY6" fmla="*/ 35889 h 120371"/>
                    <a:gd name="connsiteX7" fmla="*/ 77142 w 77143"/>
                    <a:gd name="connsiteY7" fmla="*/ 77122 h 120371"/>
                    <a:gd name="connsiteX8" fmla="*/ 40900 w 77143"/>
                    <a:gd name="connsiteY8" fmla="*/ 120372 h 120371"/>
                    <a:gd name="connsiteX9" fmla="*/ 13848 w 77143"/>
                    <a:gd name="connsiteY9" fmla="*/ 105182 h 120371"/>
                    <a:gd name="connsiteX10" fmla="*/ 13338 w 77143"/>
                    <a:gd name="connsiteY10" fmla="*/ 105182 h 120371"/>
                    <a:gd name="connsiteX11" fmla="*/ 12684 w 77143"/>
                    <a:gd name="connsiteY11" fmla="*/ 118542 h 120371"/>
                    <a:gd name="connsiteX12" fmla="*/ 0 w 77143"/>
                    <a:gd name="connsiteY12" fmla="*/ 118542 h 120371"/>
                    <a:gd name="connsiteX13" fmla="*/ 15210 w 77143"/>
                    <a:gd name="connsiteY13" fmla="*/ 86136 h 120371"/>
                    <a:gd name="connsiteX14" fmla="*/ 15875 w 77143"/>
                    <a:gd name="connsiteY14" fmla="*/ 91479 h 120371"/>
                    <a:gd name="connsiteX15" fmla="*/ 37906 w 77143"/>
                    <a:gd name="connsiteY15" fmla="*/ 108676 h 120371"/>
                    <a:gd name="connsiteX16" fmla="*/ 62452 w 77143"/>
                    <a:gd name="connsiteY16" fmla="*/ 77621 h 120371"/>
                    <a:gd name="connsiteX17" fmla="*/ 38405 w 77143"/>
                    <a:gd name="connsiteY17" fmla="*/ 47564 h 120371"/>
                    <a:gd name="connsiteX18" fmla="*/ 16031 w 77143"/>
                    <a:gd name="connsiteY18" fmla="*/ 65602 h 120371"/>
                    <a:gd name="connsiteX19" fmla="*/ 15200 w 77143"/>
                    <a:gd name="connsiteY19" fmla="*/ 71612 h 120371"/>
                    <a:gd name="connsiteX20" fmla="*/ 15200 w 7714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43" h="12037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699" y="41732"/>
                        <a:pt x="30056" y="35889"/>
                        <a:pt x="43073" y="35889"/>
                      </a:cubicBezTo>
                      <a:cubicBezTo>
                        <a:pt x="63118" y="35889"/>
                        <a:pt x="77288" y="52586"/>
                        <a:pt x="77142" y="77122"/>
                      </a:cubicBezTo>
                      <a:cubicBezTo>
                        <a:pt x="7714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7" y="115859"/>
                        <a:pt x="13848" y="105182"/>
                      </a:cubicBezTo>
                      <a:lnTo>
                        <a:pt x="13338" y="105182"/>
                      </a:lnTo>
                      <a:lnTo>
                        <a:pt x="12684" y="118542"/>
                      </a:lnTo>
                      <a:lnTo>
                        <a:pt x="0" y="118542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75" y="91479"/>
                      </a:cubicBezTo>
                      <a:cubicBezTo>
                        <a:pt x="18693" y="101658"/>
                        <a:pt x="27228" y="108676"/>
                        <a:pt x="37906" y="108676"/>
                      </a:cubicBezTo>
                      <a:cubicBezTo>
                        <a:pt x="5326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104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602"/>
                      </a:cubicBezTo>
                      <a:cubicBezTo>
                        <a:pt x="15688" y="67266"/>
                        <a:pt x="15200" y="69272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B8DA99AA-6C0C-41AB-A3DE-79FCDF5F48F9}"/>
                    </a:ext>
                  </a:extLst>
                </p:cNvPr>
                <p:cNvSpPr/>
                <p:nvPr/>
              </p:nvSpPr>
              <p:spPr>
                <a:xfrm>
                  <a:off x="5337392" y="2686694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46 h 110370"/>
                    <a:gd name="connsiteX2" fmla="*/ 11509 w 69282"/>
                    <a:gd name="connsiteY2" fmla="*/ 90159 h 110370"/>
                    <a:gd name="connsiteX3" fmla="*/ 51920 w 69282"/>
                    <a:gd name="connsiteY3" fmla="*/ 33394 h 110370"/>
                    <a:gd name="connsiteX4" fmla="*/ 30379 w 69282"/>
                    <a:gd name="connsiteY4" fmla="*/ 12195 h 110370"/>
                    <a:gd name="connsiteX5" fmla="*/ 7350 w 69282"/>
                    <a:gd name="connsiteY5" fmla="*/ 21375 h 110370"/>
                    <a:gd name="connsiteX6" fmla="*/ 2682 w 69282"/>
                    <a:gd name="connsiteY6" fmla="*/ 11020 h 110370"/>
                    <a:gd name="connsiteX7" fmla="*/ 33404 w 69282"/>
                    <a:gd name="connsiteY7" fmla="*/ 0 h 110370"/>
                    <a:gd name="connsiteX8" fmla="*/ 66621 w 69282"/>
                    <a:gd name="connsiteY8" fmla="*/ 31553 h 110370"/>
                    <a:gd name="connsiteX9" fmla="*/ 29214 w 69282"/>
                    <a:gd name="connsiteY9" fmla="*/ 89826 h 110370"/>
                    <a:gd name="connsiteX10" fmla="*/ 20543 w 69282"/>
                    <a:gd name="connsiteY10" fmla="*/ 97842 h 110370"/>
                    <a:gd name="connsiteX11" fmla="*/ 20543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46"/>
                      </a:lnTo>
                      <a:lnTo>
                        <a:pt x="11509" y="90159"/>
                      </a:lnTo>
                      <a:cubicBezTo>
                        <a:pt x="39247" y="63783"/>
                        <a:pt x="51754" y="49758"/>
                        <a:pt x="51920" y="33394"/>
                      </a:cubicBezTo>
                      <a:cubicBezTo>
                        <a:pt x="51920" y="22373"/>
                        <a:pt x="46576" y="12195"/>
                        <a:pt x="30379" y="12195"/>
                      </a:cubicBezTo>
                      <a:cubicBezTo>
                        <a:pt x="20554" y="12195"/>
                        <a:pt x="12372" y="1719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6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3"/>
                      </a:cubicBezTo>
                      <a:cubicBezTo>
                        <a:pt x="66621" y="51588"/>
                        <a:pt x="52107" y="67786"/>
                        <a:pt x="29214" y="89826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1" name="Graphic 274">
                <a:extLst>
                  <a:ext uri="{FF2B5EF4-FFF2-40B4-BE49-F238E27FC236}">
                    <a16:creationId xmlns:a16="http://schemas.microsoft.com/office/drawing/2014/main" id="{16FC8475-2AE6-470F-B662-00C8DA4A8347}"/>
                  </a:ext>
                </a:extLst>
              </p:cNvPr>
              <p:cNvGrpSpPr/>
              <p:nvPr/>
            </p:nvGrpSpPr>
            <p:grpSpPr>
              <a:xfrm>
                <a:off x="3642811" y="2000862"/>
                <a:ext cx="1763864" cy="138742"/>
                <a:chOff x="3642811" y="2000862"/>
                <a:chExt cx="1763864" cy="138742"/>
              </a:xfrm>
              <a:solidFill>
                <a:srgbClr val="FFFFFF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6DD62026-27B3-44EC-801C-69D56AE5DE87}"/>
                    </a:ext>
                  </a:extLst>
                </p:cNvPr>
                <p:cNvSpPr/>
                <p:nvPr/>
              </p:nvSpPr>
              <p:spPr>
                <a:xfrm>
                  <a:off x="3642811" y="2003524"/>
                  <a:ext cx="33404" cy="136080"/>
                </a:xfrm>
                <a:custGeom>
                  <a:avLst/>
                  <a:gdLst>
                    <a:gd name="connsiteX0" fmla="*/ 33404 w 33404"/>
                    <a:gd name="connsiteY0" fmla="*/ 0 h 136080"/>
                    <a:gd name="connsiteX1" fmla="*/ 12372 w 33404"/>
                    <a:gd name="connsiteY1" fmla="*/ 68285 h 136080"/>
                    <a:gd name="connsiteX2" fmla="*/ 33404 w 33404"/>
                    <a:gd name="connsiteY2" fmla="*/ 136081 h 136080"/>
                    <a:gd name="connsiteX3" fmla="*/ 21874 w 33404"/>
                    <a:gd name="connsiteY3" fmla="*/ 136081 h 136080"/>
                    <a:gd name="connsiteX4" fmla="*/ 0 w 33404"/>
                    <a:gd name="connsiteY4" fmla="*/ 68285 h 136080"/>
                    <a:gd name="connsiteX5" fmla="*/ 21874 w 33404"/>
                    <a:gd name="connsiteY5" fmla="*/ 0 h 136080"/>
                    <a:gd name="connsiteX6" fmla="*/ 33404 w 33404"/>
                    <a:gd name="connsiteY6" fmla="*/ 0 h 1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8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8008"/>
                        <a:pt x="21552" y="119374"/>
                        <a:pt x="33404" y="136081"/>
                      </a:cubicBezTo>
                      <a:lnTo>
                        <a:pt x="21874" y="136081"/>
                      </a:lnTo>
                      <a:cubicBezTo>
                        <a:pt x="11353" y="122222"/>
                        <a:pt x="0" y="100847"/>
                        <a:pt x="0" y="68285"/>
                      </a:cubicBezTo>
                      <a:cubicBezTo>
                        <a:pt x="166" y="3540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F2268B12-EC1E-4C35-9B6F-5E1C3F5C16C1}"/>
                    </a:ext>
                  </a:extLst>
                </p:cNvPr>
                <p:cNvSpPr/>
                <p:nvPr/>
              </p:nvSpPr>
              <p:spPr>
                <a:xfrm>
                  <a:off x="3720744" y="2036741"/>
                  <a:ext cx="64458" cy="84493"/>
                </a:xfrm>
                <a:custGeom>
                  <a:avLst/>
                  <a:gdLst>
                    <a:gd name="connsiteX0" fmla="*/ 5110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1 h 84493"/>
                    <a:gd name="connsiteX6" fmla="*/ 48594 w 64458"/>
                    <a:gd name="connsiteY6" fmla="*/ 29558 h 84493"/>
                    <a:gd name="connsiteX7" fmla="*/ 30233 w 64458"/>
                    <a:gd name="connsiteY7" fmla="*/ 10865 h 84493"/>
                    <a:gd name="connsiteX8" fmla="*/ 9201 w 64458"/>
                    <a:gd name="connsiteY8" fmla="*/ 16874 h 84493"/>
                    <a:gd name="connsiteX9" fmla="*/ 5853 w 64458"/>
                    <a:gd name="connsiteY9" fmla="*/ 7184 h 84493"/>
                    <a:gd name="connsiteX10" fmla="*/ 32417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109 w 64458"/>
                    <a:gd name="connsiteY14" fmla="*/ 82642 h 84493"/>
                    <a:gd name="connsiteX15" fmla="*/ 48937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13 h 84493"/>
                    <a:gd name="connsiteX19" fmla="*/ 48937 w 64458"/>
                    <a:gd name="connsiteY19" fmla="*/ 55435 h 84493"/>
                    <a:gd name="connsiteX20" fmla="*/ 48937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10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6"/>
                        <a:pt x="36222" y="84493"/>
                        <a:pt x="24713" y="84493"/>
                      </a:cubicBezTo>
                      <a:cubicBezTo>
                        <a:pt x="8369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4" y="31231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65"/>
                        <a:pt x="30233" y="10865"/>
                      </a:cubicBezTo>
                      <a:cubicBezTo>
                        <a:pt x="22717" y="10865"/>
                        <a:pt x="14857" y="13204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54"/>
                        <a:pt x="48084" y="60113"/>
                      </a:cubicBezTo>
                      <a:cubicBezTo>
                        <a:pt x="48594" y="58605"/>
                        <a:pt x="48937" y="56942"/>
                        <a:pt x="48937" y="55435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CE88693A-B78C-4D9E-8167-DCF7EBDD991A}"/>
                    </a:ext>
                  </a:extLst>
                </p:cNvPr>
                <p:cNvSpPr/>
                <p:nvPr/>
              </p:nvSpPr>
              <p:spPr>
                <a:xfrm>
                  <a:off x="3835751" y="2068804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BD9EBC91-B5B0-4C76-8E3D-19DF8A2B5F46}"/>
                    </a:ext>
                  </a:extLst>
                </p:cNvPr>
                <p:cNvSpPr/>
                <p:nvPr/>
              </p:nvSpPr>
              <p:spPr>
                <a:xfrm>
                  <a:off x="3928883" y="2000862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86 w 77123"/>
                    <a:gd name="connsiteY1" fmla="*/ 97666 h 120361"/>
                    <a:gd name="connsiteX2" fmla="*/ 686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76 w 77123"/>
                    <a:gd name="connsiteY14" fmla="*/ 91480 h 120361"/>
                    <a:gd name="connsiteX15" fmla="*/ 37906 w 77123"/>
                    <a:gd name="connsiteY15" fmla="*/ 108686 h 120361"/>
                    <a:gd name="connsiteX16" fmla="*/ 62452 w 77123"/>
                    <a:gd name="connsiteY16" fmla="*/ 77631 h 120361"/>
                    <a:gd name="connsiteX17" fmla="*/ 38405 w 77123"/>
                    <a:gd name="connsiteY17" fmla="*/ 47575 h 120361"/>
                    <a:gd name="connsiteX18" fmla="*/ 16031 w 77123"/>
                    <a:gd name="connsiteY18" fmla="*/ 65602 h 120361"/>
                    <a:gd name="connsiteX19" fmla="*/ 15200 w 77123"/>
                    <a:gd name="connsiteY19" fmla="*/ 71612 h 120361"/>
                    <a:gd name="connsiteX20" fmla="*/ 1520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6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78"/>
                        <a:pt x="43073" y="35878"/>
                      </a:cubicBezTo>
                      <a:cubicBezTo>
                        <a:pt x="63118" y="35878"/>
                        <a:pt x="77309" y="52576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8" y="115860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80"/>
                      </a:cubicBezTo>
                      <a:cubicBezTo>
                        <a:pt x="18714" y="101658"/>
                        <a:pt x="27229" y="108686"/>
                        <a:pt x="37906" y="108686"/>
                      </a:cubicBezTo>
                      <a:cubicBezTo>
                        <a:pt x="53282" y="108686"/>
                        <a:pt x="62452" y="96158"/>
                        <a:pt x="62452" y="77631"/>
                      </a:cubicBezTo>
                      <a:cubicBezTo>
                        <a:pt x="62452" y="61433"/>
                        <a:pt x="54083" y="47575"/>
                        <a:pt x="38405" y="47575"/>
                      </a:cubicBezTo>
                      <a:cubicBezTo>
                        <a:pt x="28372" y="47575"/>
                        <a:pt x="19036" y="54426"/>
                        <a:pt x="16031" y="65602"/>
                      </a:cubicBezTo>
                      <a:cubicBezTo>
                        <a:pt x="15709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21DECA7C-60F7-487C-B9B0-139916E5B643}"/>
                    </a:ext>
                  </a:extLst>
                </p:cNvPr>
                <p:cNvSpPr/>
                <p:nvPr/>
              </p:nvSpPr>
              <p:spPr>
                <a:xfrm>
                  <a:off x="4051064" y="2003534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457812FE-7E00-4A96-B9C3-92B676830833}"/>
                    </a:ext>
                  </a:extLst>
                </p:cNvPr>
                <p:cNvSpPr/>
                <p:nvPr/>
              </p:nvSpPr>
              <p:spPr>
                <a:xfrm>
                  <a:off x="4137179" y="2030576"/>
                  <a:ext cx="86156" cy="88818"/>
                </a:xfrm>
                <a:custGeom>
                  <a:avLst/>
                  <a:gdLst>
                    <a:gd name="connsiteX0" fmla="*/ 48427 w 86156"/>
                    <a:gd name="connsiteY0" fmla="*/ 0 h 88818"/>
                    <a:gd name="connsiteX1" fmla="*/ 48427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7 w 86156"/>
                    <a:gd name="connsiteY4" fmla="*/ 49249 h 88818"/>
                    <a:gd name="connsiteX5" fmla="*/ 48427 w 86156"/>
                    <a:gd name="connsiteY5" fmla="*/ 88818 h 88818"/>
                    <a:gd name="connsiteX6" fmla="*/ 37729 w 86156"/>
                    <a:gd name="connsiteY6" fmla="*/ 88818 h 88818"/>
                    <a:gd name="connsiteX7" fmla="*/ 37729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29 w 86156"/>
                    <a:gd name="connsiteY10" fmla="*/ 39237 h 88818"/>
                    <a:gd name="connsiteX11" fmla="*/ 37729 w 86156"/>
                    <a:gd name="connsiteY11" fmla="*/ 0 h 88818"/>
                    <a:gd name="connsiteX12" fmla="*/ 4842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7" y="0"/>
                      </a:moveTo>
                      <a:lnTo>
                        <a:pt x="48427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7" y="49249"/>
                      </a:lnTo>
                      <a:lnTo>
                        <a:pt x="48427" y="88818"/>
                      </a:lnTo>
                      <a:lnTo>
                        <a:pt x="37729" y="88818"/>
                      </a:lnTo>
                      <a:lnTo>
                        <a:pt x="37729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29" y="39237"/>
                      </a:lnTo>
                      <a:lnTo>
                        <a:pt x="37729" y="0"/>
                      </a:lnTo>
                      <a:lnTo>
                        <a:pt x="48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9C5BA5EA-2246-43F8-8AA5-2621A80D34C9}"/>
                    </a:ext>
                  </a:extLst>
                </p:cNvPr>
                <p:cNvSpPr/>
                <p:nvPr/>
              </p:nvSpPr>
              <p:spPr>
                <a:xfrm>
                  <a:off x="4276046" y="2003524"/>
                  <a:ext cx="33383" cy="136080"/>
                </a:xfrm>
                <a:custGeom>
                  <a:avLst/>
                  <a:gdLst>
                    <a:gd name="connsiteX0" fmla="*/ 33383 w 33383"/>
                    <a:gd name="connsiteY0" fmla="*/ 0 h 136080"/>
                    <a:gd name="connsiteX1" fmla="*/ 12351 w 33383"/>
                    <a:gd name="connsiteY1" fmla="*/ 68285 h 136080"/>
                    <a:gd name="connsiteX2" fmla="*/ 33383 w 33383"/>
                    <a:gd name="connsiteY2" fmla="*/ 136081 h 136080"/>
                    <a:gd name="connsiteX3" fmla="*/ 21874 w 33383"/>
                    <a:gd name="connsiteY3" fmla="*/ 136081 h 136080"/>
                    <a:gd name="connsiteX4" fmla="*/ 0 w 33383"/>
                    <a:gd name="connsiteY4" fmla="*/ 68285 h 136080"/>
                    <a:gd name="connsiteX5" fmla="*/ 21874 w 33383"/>
                    <a:gd name="connsiteY5" fmla="*/ 0 h 136080"/>
                    <a:gd name="connsiteX6" fmla="*/ 33383 w 33383"/>
                    <a:gd name="connsiteY6" fmla="*/ 0 h 1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83" h="136080">
                      <a:moveTo>
                        <a:pt x="33383" y="0"/>
                      </a:moveTo>
                      <a:cubicBezTo>
                        <a:pt x="21199" y="16364"/>
                        <a:pt x="12351" y="38072"/>
                        <a:pt x="12351" y="68285"/>
                      </a:cubicBezTo>
                      <a:cubicBezTo>
                        <a:pt x="12351" y="98008"/>
                        <a:pt x="21531" y="119374"/>
                        <a:pt x="33383" y="136081"/>
                      </a:cubicBezTo>
                      <a:lnTo>
                        <a:pt x="21874" y="136081"/>
                      </a:lnTo>
                      <a:cubicBezTo>
                        <a:pt x="11353" y="122222"/>
                        <a:pt x="0" y="100847"/>
                        <a:pt x="0" y="68285"/>
                      </a:cubicBezTo>
                      <a:cubicBezTo>
                        <a:pt x="167" y="35400"/>
                        <a:pt x="11353" y="14025"/>
                        <a:pt x="21874" y="0"/>
                      </a:cubicBezTo>
                      <a:lnTo>
                        <a:pt x="333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BC15514F-FDC7-4733-95F5-9C3B45164D3F}"/>
                    </a:ext>
                  </a:extLst>
                </p:cNvPr>
                <p:cNvSpPr/>
                <p:nvPr/>
              </p:nvSpPr>
              <p:spPr>
                <a:xfrm>
                  <a:off x="4354000" y="2036741"/>
                  <a:ext cx="64458" cy="84493"/>
                </a:xfrm>
                <a:custGeom>
                  <a:avLst/>
                  <a:gdLst>
                    <a:gd name="connsiteX0" fmla="*/ 51068 w 64458"/>
                    <a:gd name="connsiteY0" fmla="*/ 82653 h 84493"/>
                    <a:gd name="connsiteX1" fmla="*/ 49914 w 64458"/>
                    <a:gd name="connsiteY1" fmla="*/ 72475 h 84493"/>
                    <a:gd name="connsiteX2" fmla="*/ 49404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73 w 64458"/>
                    <a:gd name="connsiteY5" fmla="*/ 31231 h 84493"/>
                    <a:gd name="connsiteX6" fmla="*/ 48573 w 64458"/>
                    <a:gd name="connsiteY6" fmla="*/ 29558 h 84493"/>
                    <a:gd name="connsiteX7" fmla="*/ 30213 w 64458"/>
                    <a:gd name="connsiteY7" fmla="*/ 10865 h 84493"/>
                    <a:gd name="connsiteX8" fmla="*/ 9180 w 64458"/>
                    <a:gd name="connsiteY8" fmla="*/ 16874 h 84493"/>
                    <a:gd name="connsiteX9" fmla="*/ 5833 w 64458"/>
                    <a:gd name="connsiteY9" fmla="*/ 7184 h 84493"/>
                    <a:gd name="connsiteX10" fmla="*/ 32396 w 64458"/>
                    <a:gd name="connsiteY10" fmla="*/ 0 h 84493"/>
                    <a:gd name="connsiteX11" fmla="*/ 63097 w 64458"/>
                    <a:gd name="connsiteY11" fmla="*/ 33061 h 84493"/>
                    <a:gd name="connsiteX12" fmla="*/ 63097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068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680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63 w 64458"/>
                    <a:gd name="connsiteY18" fmla="*/ 60113 h 84493"/>
                    <a:gd name="connsiteX19" fmla="*/ 48916 w 64458"/>
                    <a:gd name="connsiteY19" fmla="*/ 55435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68" y="82653"/>
                      </a:moveTo>
                      <a:lnTo>
                        <a:pt x="49914" y="72475"/>
                      </a:lnTo>
                      <a:lnTo>
                        <a:pt x="49404" y="72475"/>
                      </a:lnTo>
                      <a:cubicBezTo>
                        <a:pt x="44913" y="78816"/>
                        <a:pt x="36221" y="84493"/>
                        <a:pt x="24713" y="84493"/>
                      </a:cubicBezTo>
                      <a:cubicBezTo>
                        <a:pt x="8348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73" y="31231"/>
                      </a:cubicBezTo>
                      <a:lnTo>
                        <a:pt x="48573" y="29558"/>
                      </a:lnTo>
                      <a:cubicBezTo>
                        <a:pt x="48573" y="22883"/>
                        <a:pt x="46743" y="10865"/>
                        <a:pt x="30213" y="10865"/>
                      </a:cubicBezTo>
                      <a:cubicBezTo>
                        <a:pt x="22675" y="10865"/>
                        <a:pt x="14836" y="13204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8" y="2849"/>
                        <a:pt x="22196" y="0"/>
                        <a:pt x="32396" y="0"/>
                      </a:cubicBezTo>
                      <a:cubicBezTo>
                        <a:pt x="57108" y="0"/>
                        <a:pt x="63097" y="16874"/>
                        <a:pt x="63097" y="33061"/>
                      </a:cubicBezTo>
                      <a:lnTo>
                        <a:pt x="63097" y="63274"/>
                      </a:lnTo>
                      <a:cubicBezTo>
                        <a:pt x="63097" y="70291"/>
                        <a:pt x="63440" y="77132"/>
                        <a:pt x="64459" y="82642"/>
                      </a:cubicBezTo>
                      <a:lnTo>
                        <a:pt x="51068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680" y="43915"/>
                        <a:pt x="14680" y="59604"/>
                      </a:cubicBezTo>
                      <a:cubicBezTo>
                        <a:pt x="14680" y="69127"/>
                        <a:pt x="21011" y="73629"/>
                        <a:pt x="28549" y="73629"/>
                      </a:cubicBezTo>
                      <a:cubicBezTo>
                        <a:pt x="39049" y="73629"/>
                        <a:pt x="45724" y="66954"/>
                        <a:pt x="48063" y="60113"/>
                      </a:cubicBezTo>
                      <a:cubicBezTo>
                        <a:pt x="48573" y="58605"/>
                        <a:pt x="48916" y="56942"/>
                        <a:pt x="48916" y="55435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9DA735E0-33BD-46B5-9F23-E2B69A6A983C}"/>
                    </a:ext>
                  </a:extLst>
                </p:cNvPr>
                <p:cNvSpPr/>
                <p:nvPr/>
              </p:nvSpPr>
              <p:spPr>
                <a:xfrm>
                  <a:off x="4470660" y="2030576"/>
                  <a:ext cx="86156" cy="88818"/>
                </a:xfrm>
                <a:custGeom>
                  <a:avLst/>
                  <a:gdLst>
                    <a:gd name="connsiteX0" fmla="*/ 48428 w 86156"/>
                    <a:gd name="connsiteY0" fmla="*/ 0 h 88818"/>
                    <a:gd name="connsiteX1" fmla="*/ 48428 w 86156"/>
                    <a:gd name="connsiteY1" fmla="*/ 39237 h 88818"/>
                    <a:gd name="connsiteX2" fmla="*/ 86157 w 86156"/>
                    <a:gd name="connsiteY2" fmla="*/ 39237 h 88818"/>
                    <a:gd name="connsiteX3" fmla="*/ 86157 w 86156"/>
                    <a:gd name="connsiteY3" fmla="*/ 49249 h 88818"/>
                    <a:gd name="connsiteX4" fmla="*/ 48428 w 86156"/>
                    <a:gd name="connsiteY4" fmla="*/ 49249 h 88818"/>
                    <a:gd name="connsiteX5" fmla="*/ 48428 w 86156"/>
                    <a:gd name="connsiteY5" fmla="*/ 88818 h 88818"/>
                    <a:gd name="connsiteX6" fmla="*/ 37730 w 86156"/>
                    <a:gd name="connsiteY6" fmla="*/ 88818 h 88818"/>
                    <a:gd name="connsiteX7" fmla="*/ 3773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30 w 86156"/>
                    <a:gd name="connsiteY10" fmla="*/ 39237 h 88818"/>
                    <a:gd name="connsiteX11" fmla="*/ 37730 w 86156"/>
                    <a:gd name="connsiteY11" fmla="*/ 0 h 88818"/>
                    <a:gd name="connsiteX12" fmla="*/ 48428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28" y="0"/>
                      </a:moveTo>
                      <a:lnTo>
                        <a:pt x="48428" y="39237"/>
                      </a:lnTo>
                      <a:lnTo>
                        <a:pt x="86157" y="39237"/>
                      </a:lnTo>
                      <a:lnTo>
                        <a:pt x="86157" y="49249"/>
                      </a:lnTo>
                      <a:lnTo>
                        <a:pt x="48428" y="49249"/>
                      </a:lnTo>
                      <a:lnTo>
                        <a:pt x="48428" y="88818"/>
                      </a:lnTo>
                      <a:lnTo>
                        <a:pt x="37730" y="88818"/>
                      </a:lnTo>
                      <a:lnTo>
                        <a:pt x="3773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30" y="39237"/>
                      </a:lnTo>
                      <a:lnTo>
                        <a:pt x="37730" y="0"/>
                      </a:lnTo>
                      <a:lnTo>
                        <a:pt x="484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EA5A9C5-1A5C-4306-BBB6-90782CDE9A90}"/>
                    </a:ext>
                  </a:extLst>
                </p:cNvPr>
                <p:cNvSpPr/>
                <p:nvPr/>
              </p:nvSpPr>
              <p:spPr>
                <a:xfrm>
                  <a:off x="4610369" y="2000862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65 w 77123"/>
                    <a:gd name="connsiteY1" fmla="*/ 97666 h 120361"/>
                    <a:gd name="connsiteX2" fmla="*/ 665 w 77123"/>
                    <a:gd name="connsiteY2" fmla="*/ 0 h 120361"/>
                    <a:gd name="connsiteX3" fmla="*/ 15179 w 77123"/>
                    <a:gd name="connsiteY3" fmla="*/ 0 h 120361"/>
                    <a:gd name="connsiteX4" fmla="*/ 15179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879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179 w 77123"/>
                    <a:gd name="connsiteY13" fmla="*/ 86136 h 120361"/>
                    <a:gd name="connsiteX14" fmla="*/ 15844 w 77123"/>
                    <a:gd name="connsiteY14" fmla="*/ 91480 h 120361"/>
                    <a:gd name="connsiteX15" fmla="*/ 37895 w 77123"/>
                    <a:gd name="connsiteY15" fmla="*/ 108686 h 120361"/>
                    <a:gd name="connsiteX16" fmla="*/ 62421 w 77123"/>
                    <a:gd name="connsiteY16" fmla="*/ 77631 h 120361"/>
                    <a:gd name="connsiteX17" fmla="*/ 38374 w 77123"/>
                    <a:gd name="connsiteY17" fmla="*/ 47575 h 120361"/>
                    <a:gd name="connsiteX18" fmla="*/ 16021 w 77123"/>
                    <a:gd name="connsiteY18" fmla="*/ 65602 h 120361"/>
                    <a:gd name="connsiteX19" fmla="*/ 15168 w 77123"/>
                    <a:gd name="connsiteY19" fmla="*/ 71612 h 120361"/>
                    <a:gd name="connsiteX20" fmla="*/ 15168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6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22" y="50746"/>
                      </a:lnTo>
                      <a:cubicBezTo>
                        <a:pt x="20679" y="41732"/>
                        <a:pt x="30036" y="35878"/>
                        <a:pt x="43073" y="35878"/>
                      </a:cubicBezTo>
                      <a:cubicBezTo>
                        <a:pt x="63097" y="35878"/>
                        <a:pt x="77288" y="52576"/>
                        <a:pt x="77122" y="77122"/>
                      </a:cubicBezTo>
                      <a:cubicBezTo>
                        <a:pt x="77122" y="106003"/>
                        <a:pt x="58907" y="120361"/>
                        <a:pt x="40879" y="120361"/>
                      </a:cubicBezTo>
                      <a:cubicBezTo>
                        <a:pt x="29204" y="120361"/>
                        <a:pt x="19847" y="115860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79" y="86136"/>
                      </a:moveTo>
                      <a:cubicBezTo>
                        <a:pt x="15179" y="87976"/>
                        <a:pt x="15522" y="89816"/>
                        <a:pt x="15844" y="91480"/>
                      </a:cubicBezTo>
                      <a:cubicBezTo>
                        <a:pt x="18683" y="101658"/>
                        <a:pt x="27197" y="108686"/>
                        <a:pt x="37895" y="108686"/>
                      </a:cubicBezTo>
                      <a:cubicBezTo>
                        <a:pt x="53251" y="108686"/>
                        <a:pt x="62421" y="96158"/>
                        <a:pt x="62421" y="77631"/>
                      </a:cubicBezTo>
                      <a:cubicBezTo>
                        <a:pt x="62421" y="61433"/>
                        <a:pt x="54073" y="47575"/>
                        <a:pt x="38374" y="47575"/>
                      </a:cubicBezTo>
                      <a:cubicBezTo>
                        <a:pt x="28362" y="47575"/>
                        <a:pt x="19026" y="54426"/>
                        <a:pt x="16021" y="65602"/>
                      </a:cubicBezTo>
                      <a:cubicBezTo>
                        <a:pt x="15678" y="67276"/>
                        <a:pt x="15168" y="69283"/>
                        <a:pt x="15168" y="71612"/>
                      </a:cubicBezTo>
                      <a:lnTo>
                        <a:pt x="15168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A26316A6-3B07-4306-9264-7A04A4916411}"/>
                    </a:ext>
                  </a:extLst>
                </p:cNvPr>
                <p:cNvSpPr/>
                <p:nvPr/>
              </p:nvSpPr>
              <p:spPr>
                <a:xfrm>
                  <a:off x="4732529" y="2003534"/>
                  <a:ext cx="33248" cy="136070"/>
                </a:xfrm>
                <a:custGeom>
                  <a:avLst/>
                  <a:gdLst>
                    <a:gd name="connsiteX0" fmla="*/ 0 w 33248"/>
                    <a:gd name="connsiteY0" fmla="*/ 136071 h 136070"/>
                    <a:gd name="connsiteX1" fmla="*/ 21053 w 33248"/>
                    <a:gd name="connsiteY1" fmla="*/ 67786 h 136070"/>
                    <a:gd name="connsiteX2" fmla="*/ 0 w 33248"/>
                    <a:gd name="connsiteY2" fmla="*/ 0 h 136070"/>
                    <a:gd name="connsiteX3" fmla="*/ 11374 w 33248"/>
                    <a:gd name="connsiteY3" fmla="*/ 0 h 136070"/>
                    <a:gd name="connsiteX4" fmla="*/ 33248 w 33248"/>
                    <a:gd name="connsiteY4" fmla="*/ 67952 h 136070"/>
                    <a:gd name="connsiteX5" fmla="*/ 11374 w 33248"/>
                    <a:gd name="connsiteY5" fmla="*/ 136071 h 136070"/>
                    <a:gd name="connsiteX6" fmla="*/ 0 w 33248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48" h="136070">
                      <a:moveTo>
                        <a:pt x="0" y="136071"/>
                      </a:moveTo>
                      <a:cubicBezTo>
                        <a:pt x="11862" y="119540"/>
                        <a:pt x="21053" y="97832"/>
                        <a:pt x="21053" y="67786"/>
                      </a:cubicBezTo>
                      <a:cubicBezTo>
                        <a:pt x="21053" y="37896"/>
                        <a:pt x="12039" y="16531"/>
                        <a:pt x="0" y="0"/>
                      </a:cubicBezTo>
                      <a:lnTo>
                        <a:pt x="11374" y="0"/>
                      </a:lnTo>
                      <a:cubicBezTo>
                        <a:pt x="22051" y="13692"/>
                        <a:pt x="33248" y="35057"/>
                        <a:pt x="33248" y="67952"/>
                      </a:cubicBezTo>
                      <a:cubicBezTo>
                        <a:pt x="33248" y="100670"/>
                        <a:pt x="22062" y="121879"/>
                        <a:pt x="11374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8F6BF852-0F6B-48A3-83A0-575CCBD71C91}"/>
                    </a:ext>
                  </a:extLst>
                </p:cNvPr>
                <p:cNvSpPr/>
                <p:nvPr/>
              </p:nvSpPr>
              <p:spPr>
                <a:xfrm>
                  <a:off x="4818665" y="2053116"/>
                  <a:ext cx="86135" cy="42740"/>
                </a:xfrm>
                <a:custGeom>
                  <a:avLst/>
                  <a:gdLst>
                    <a:gd name="connsiteX0" fmla="*/ 0 w 86135"/>
                    <a:gd name="connsiteY0" fmla="*/ 10022 h 42740"/>
                    <a:gd name="connsiteX1" fmla="*/ 0 w 86135"/>
                    <a:gd name="connsiteY1" fmla="*/ 0 h 42740"/>
                    <a:gd name="connsiteX2" fmla="*/ 86136 w 86135"/>
                    <a:gd name="connsiteY2" fmla="*/ 0 h 42740"/>
                    <a:gd name="connsiteX3" fmla="*/ 86136 w 86135"/>
                    <a:gd name="connsiteY3" fmla="*/ 10022 h 42740"/>
                    <a:gd name="connsiteX4" fmla="*/ 0 w 86135"/>
                    <a:gd name="connsiteY4" fmla="*/ 10022 h 42740"/>
                    <a:gd name="connsiteX5" fmla="*/ 0 w 86135"/>
                    <a:gd name="connsiteY5" fmla="*/ 42740 h 42740"/>
                    <a:gd name="connsiteX6" fmla="*/ 0 w 86135"/>
                    <a:gd name="connsiteY6" fmla="*/ 32729 h 42740"/>
                    <a:gd name="connsiteX7" fmla="*/ 86136 w 86135"/>
                    <a:gd name="connsiteY7" fmla="*/ 32729 h 42740"/>
                    <a:gd name="connsiteX8" fmla="*/ 86136 w 86135"/>
                    <a:gd name="connsiteY8" fmla="*/ 42740 h 42740"/>
                    <a:gd name="connsiteX9" fmla="*/ 0 w 86135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35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36" y="0"/>
                      </a:lnTo>
                      <a:lnTo>
                        <a:pt x="86136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9"/>
                      </a:lnTo>
                      <a:lnTo>
                        <a:pt x="86136" y="32729"/>
                      </a:lnTo>
                      <a:lnTo>
                        <a:pt x="86136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4158DA62-6E96-43EF-AFEC-483F2ED4D164}"/>
                    </a:ext>
                  </a:extLst>
                </p:cNvPr>
                <p:cNvSpPr/>
                <p:nvPr/>
              </p:nvSpPr>
              <p:spPr>
                <a:xfrm>
                  <a:off x="4952677" y="2036741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1 h 84493"/>
                    <a:gd name="connsiteX6" fmla="*/ 48594 w 64458"/>
                    <a:gd name="connsiteY6" fmla="*/ 29558 h 84493"/>
                    <a:gd name="connsiteX7" fmla="*/ 30213 w 64458"/>
                    <a:gd name="connsiteY7" fmla="*/ 10865 h 84493"/>
                    <a:gd name="connsiteX8" fmla="*/ 9180 w 64458"/>
                    <a:gd name="connsiteY8" fmla="*/ 16874 h 84493"/>
                    <a:gd name="connsiteX9" fmla="*/ 585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7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13 h 84493"/>
                    <a:gd name="connsiteX19" fmla="*/ 48916 w 64458"/>
                    <a:gd name="connsiteY19" fmla="*/ 55435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6"/>
                        <a:pt x="36243" y="84493"/>
                        <a:pt x="24713" y="84493"/>
                      </a:cubicBezTo>
                      <a:cubicBezTo>
                        <a:pt x="8349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94" y="31231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65"/>
                        <a:pt x="30213" y="10865"/>
                      </a:cubicBezTo>
                      <a:cubicBezTo>
                        <a:pt x="22696" y="10865"/>
                        <a:pt x="14836" y="13204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74"/>
                      </a:lnTo>
                      <a:cubicBezTo>
                        <a:pt x="63118" y="70291"/>
                        <a:pt x="63461" y="77132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45" y="66954"/>
                        <a:pt x="48084" y="60113"/>
                      </a:cubicBezTo>
                      <a:cubicBezTo>
                        <a:pt x="48594" y="58605"/>
                        <a:pt x="48916" y="56942"/>
                        <a:pt x="48916" y="55435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4DADDF2-E403-43E5-9ECB-E6DD6360BF56}"/>
                    </a:ext>
                  </a:extLst>
                </p:cNvPr>
                <p:cNvSpPr/>
                <p:nvPr/>
              </p:nvSpPr>
              <p:spPr>
                <a:xfrm>
                  <a:off x="5034799" y="2009013"/>
                  <a:ext cx="69282" cy="110380"/>
                </a:xfrm>
                <a:custGeom>
                  <a:avLst/>
                  <a:gdLst>
                    <a:gd name="connsiteX0" fmla="*/ 0 w 69282"/>
                    <a:gd name="connsiteY0" fmla="*/ 110381 h 110380"/>
                    <a:gd name="connsiteX1" fmla="*/ 0 w 69282"/>
                    <a:gd name="connsiteY1" fmla="*/ 101356 h 110380"/>
                    <a:gd name="connsiteX2" fmla="*/ 11530 w 69282"/>
                    <a:gd name="connsiteY2" fmla="*/ 90170 h 110380"/>
                    <a:gd name="connsiteX3" fmla="*/ 51920 w 69282"/>
                    <a:gd name="connsiteY3" fmla="*/ 33404 h 110380"/>
                    <a:gd name="connsiteX4" fmla="*/ 30399 w 69282"/>
                    <a:gd name="connsiteY4" fmla="*/ 12195 h 110380"/>
                    <a:gd name="connsiteX5" fmla="*/ 7350 w 69282"/>
                    <a:gd name="connsiteY5" fmla="*/ 21375 h 110380"/>
                    <a:gd name="connsiteX6" fmla="*/ 2682 w 69282"/>
                    <a:gd name="connsiteY6" fmla="*/ 11020 h 110380"/>
                    <a:gd name="connsiteX7" fmla="*/ 33404 w 69282"/>
                    <a:gd name="connsiteY7" fmla="*/ 0 h 110380"/>
                    <a:gd name="connsiteX8" fmla="*/ 66621 w 69282"/>
                    <a:gd name="connsiteY8" fmla="*/ 31554 h 110380"/>
                    <a:gd name="connsiteX9" fmla="*/ 29214 w 69282"/>
                    <a:gd name="connsiteY9" fmla="*/ 89827 h 110380"/>
                    <a:gd name="connsiteX10" fmla="*/ 20543 w 69282"/>
                    <a:gd name="connsiteY10" fmla="*/ 97842 h 110380"/>
                    <a:gd name="connsiteX11" fmla="*/ 20543 w 69282"/>
                    <a:gd name="connsiteY11" fmla="*/ 98175 h 110380"/>
                    <a:gd name="connsiteX12" fmla="*/ 69283 w 69282"/>
                    <a:gd name="connsiteY12" fmla="*/ 98175 h 110380"/>
                    <a:gd name="connsiteX13" fmla="*/ 69283 w 69282"/>
                    <a:gd name="connsiteY13" fmla="*/ 110360 h 110380"/>
                    <a:gd name="connsiteX14" fmla="*/ 0 w 69282"/>
                    <a:gd name="connsiteY14" fmla="*/ 110360 h 1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80">
                      <a:moveTo>
                        <a:pt x="0" y="110381"/>
                      </a:moveTo>
                      <a:lnTo>
                        <a:pt x="0" y="101356"/>
                      </a:lnTo>
                      <a:lnTo>
                        <a:pt x="11530" y="90170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7" y="12195"/>
                        <a:pt x="3039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9"/>
                        <a:pt x="20876" y="0"/>
                        <a:pt x="33404" y="0"/>
                      </a:cubicBezTo>
                      <a:cubicBezTo>
                        <a:pt x="56775" y="0"/>
                        <a:pt x="66621" y="16031"/>
                        <a:pt x="66621" y="31554"/>
                      </a:cubicBezTo>
                      <a:cubicBezTo>
                        <a:pt x="66621" y="51588"/>
                        <a:pt x="52087" y="67786"/>
                        <a:pt x="29214" y="89827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E1A3F406-8D99-427C-9659-66DBEE89E27B}"/>
                    </a:ext>
                  </a:extLst>
                </p:cNvPr>
                <p:cNvSpPr/>
                <p:nvPr/>
              </p:nvSpPr>
              <p:spPr>
                <a:xfrm>
                  <a:off x="5153299" y="2068804"/>
                  <a:ext cx="41243" cy="10854"/>
                </a:xfrm>
                <a:custGeom>
                  <a:avLst/>
                  <a:gdLst>
                    <a:gd name="connsiteX0" fmla="*/ 41244 w 41243"/>
                    <a:gd name="connsiteY0" fmla="*/ 0 h 10854"/>
                    <a:gd name="connsiteX1" fmla="*/ 41244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4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4" y="0"/>
                      </a:moveTo>
                      <a:lnTo>
                        <a:pt x="41244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E640B9EB-1ABC-4008-B122-CF0A394A9C39}"/>
                    </a:ext>
                  </a:extLst>
                </p:cNvPr>
                <p:cNvSpPr/>
                <p:nvPr/>
              </p:nvSpPr>
              <p:spPr>
                <a:xfrm>
                  <a:off x="5246422" y="2000862"/>
                  <a:ext cx="77143" cy="120361"/>
                </a:xfrm>
                <a:custGeom>
                  <a:avLst/>
                  <a:gdLst>
                    <a:gd name="connsiteX0" fmla="*/ 0 w 77143"/>
                    <a:gd name="connsiteY0" fmla="*/ 118531 h 120361"/>
                    <a:gd name="connsiteX1" fmla="*/ 665 w 77143"/>
                    <a:gd name="connsiteY1" fmla="*/ 97666 h 120361"/>
                    <a:gd name="connsiteX2" fmla="*/ 665 w 77143"/>
                    <a:gd name="connsiteY2" fmla="*/ 0 h 120361"/>
                    <a:gd name="connsiteX3" fmla="*/ 15200 w 77143"/>
                    <a:gd name="connsiteY3" fmla="*/ 0 h 120361"/>
                    <a:gd name="connsiteX4" fmla="*/ 15200 w 77143"/>
                    <a:gd name="connsiteY4" fmla="*/ 50746 h 120361"/>
                    <a:gd name="connsiteX5" fmla="*/ 15522 w 77143"/>
                    <a:gd name="connsiteY5" fmla="*/ 50746 h 120361"/>
                    <a:gd name="connsiteX6" fmla="*/ 43073 w 77143"/>
                    <a:gd name="connsiteY6" fmla="*/ 35878 h 120361"/>
                    <a:gd name="connsiteX7" fmla="*/ 77142 w 77143"/>
                    <a:gd name="connsiteY7" fmla="*/ 77122 h 120361"/>
                    <a:gd name="connsiteX8" fmla="*/ 40900 w 77143"/>
                    <a:gd name="connsiteY8" fmla="*/ 120361 h 120361"/>
                    <a:gd name="connsiteX9" fmla="*/ 13848 w 77143"/>
                    <a:gd name="connsiteY9" fmla="*/ 105172 h 120361"/>
                    <a:gd name="connsiteX10" fmla="*/ 13338 w 77143"/>
                    <a:gd name="connsiteY10" fmla="*/ 105172 h 120361"/>
                    <a:gd name="connsiteX11" fmla="*/ 12684 w 77143"/>
                    <a:gd name="connsiteY11" fmla="*/ 118531 h 120361"/>
                    <a:gd name="connsiteX12" fmla="*/ 0 w 77143"/>
                    <a:gd name="connsiteY12" fmla="*/ 118531 h 120361"/>
                    <a:gd name="connsiteX13" fmla="*/ 15210 w 77143"/>
                    <a:gd name="connsiteY13" fmla="*/ 86136 h 120361"/>
                    <a:gd name="connsiteX14" fmla="*/ 15875 w 77143"/>
                    <a:gd name="connsiteY14" fmla="*/ 91480 h 120361"/>
                    <a:gd name="connsiteX15" fmla="*/ 37906 w 77143"/>
                    <a:gd name="connsiteY15" fmla="*/ 108686 h 120361"/>
                    <a:gd name="connsiteX16" fmla="*/ 62452 w 77143"/>
                    <a:gd name="connsiteY16" fmla="*/ 77631 h 120361"/>
                    <a:gd name="connsiteX17" fmla="*/ 38405 w 77143"/>
                    <a:gd name="connsiteY17" fmla="*/ 47575 h 120361"/>
                    <a:gd name="connsiteX18" fmla="*/ 16031 w 77143"/>
                    <a:gd name="connsiteY18" fmla="*/ 65602 h 120361"/>
                    <a:gd name="connsiteX19" fmla="*/ 15200 w 77143"/>
                    <a:gd name="connsiteY19" fmla="*/ 71612 h 120361"/>
                    <a:gd name="connsiteX20" fmla="*/ 15200 w 7714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43" h="12036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6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699" y="41732"/>
                        <a:pt x="30056" y="35878"/>
                        <a:pt x="43073" y="35878"/>
                      </a:cubicBezTo>
                      <a:cubicBezTo>
                        <a:pt x="63118" y="35878"/>
                        <a:pt x="77288" y="52576"/>
                        <a:pt x="77142" y="77122"/>
                      </a:cubicBezTo>
                      <a:cubicBezTo>
                        <a:pt x="7714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7" y="115860"/>
                        <a:pt x="13848" y="105172"/>
                      </a:cubicBezTo>
                      <a:lnTo>
                        <a:pt x="13338" y="10517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75" y="91480"/>
                      </a:cubicBezTo>
                      <a:cubicBezTo>
                        <a:pt x="18693" y="101658"/>
                        <a:pt x="27228" y="108686"/>
                        <a:pt x="37906" y="108686"/>
                      </a:cubicBezTo>
                      <a:cubicBezTo>
                        <a:pt x="53262" y="108686"/>
                        <a:pt x="62452" y="96158"/>
                        <a:pt x="62452" y="77631"/>
                      </a:cubicBezTo>
                      <a:cubicBezTo>
                        <a:pt x="62452" y="61433"/>
                        <a:pt x="54104" y="47575"/>
                        <a:pt x="38405" y="47575"/>
                      </a:cubicBezTo>
                      <a:cubicBezTo>
                        <a:pt x="28372" y="47575"/>
                        <a:pt x="19036" y="54426"/>
                        <a:pt x="16031" y="65602"/>
                      </a:cubicBezTo>
                      <a:cubicBezTo>
                        <a:pt x="15688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B9FF8542-FCB5-4A70-ACE9-EA45BB2786D4}"/>
                    </a:ext>
                  </a:extLst>
                </p:cNvPr>
                <p:cNvSpPr/>
                <p:nvPr/>
              </p:nvSpPr>
              <p:spPr>
                <a:xfrm>
                  <a:off x="5337392" y="2009013"/>
                  <a:ext cx="69282" cy="110380"/>
                </a:xfrm>
                <a:custGeom>
                  <a:avLst/>
                  <a:gdLst>
                    <a:gd name="connsiteX0" fmla="*/ 0 w 69282"/>
                    <a:gd name="connsiteY0" fmla="*/ 110381 h 110380"/>
                    <a:gd name="connsiteX1" fmla="*/ 0 w 69282"/>
                    <a:gd name="connsiteY1" fmla="*/ 101356 h 110380"/>
                    <a:gd name="connsiteX2" fmla="*/ 11509 w 69282"/>
                    <a:gd name="connsiteY2" fmla="*/ 90170 h 110380"/>
                    <a:gd name="connsiteX3" fmla="*/ 51920 w 69282"/>
                    <a:gd name="connsiteY3" fmla="*/ 33404 h 110380"/>
                    <a:gd name="connsiteX4" fmla="*/ 30379 w 69282"/>
                    <a:gd name="connsiteY4" fmla="*/ 12195 h 110380"/>
                    <a:gd name="connsiteX5" fmla="*/ 7350 w 69282"/>
                    <a:gd name="connsiteY5" fmla="*/ 21375 h 110380"/>
                    <a:gd name="connsiteX6" fmla="*/ 2682 w 69282"/>
                    <a:gd name="connsiteY6" fmla="*/ 11020 h 110380"/>
                    <a:gd name="connsiteX7" fmla="*/ 33404 w 69282"/>
                    <a:gd name="connsiteY7" fmla="*/ 0 h 110380"/>
                    <a:gd name="connsiteX8" fmla="*/ 66621 w 69282"/>
                    <a:gd name="connsiteY8" fmla="*/ 31554 h 110380"/>
                    <a:gd name="connsiteX9" fmla="*/ 29214 w 69282"/>
                    <a:gd name="connsiteY9" fmla="*/ 89827 h 110380"/>
                    <a:gd name="connsiteX10" fmla="*/ 20543 w 69282"/>
                    <a:gd name="connsiteY10" fmla="*/ 97842 h 110380"/>
                    <a:gd name="connsiteX11" fmla="*/ 20543 w 69282"/>
                    <a:gd name="connsiteY11" fmla="*/ 98175 h 110380"/>
                    <a:gd name="connsiteX12" fmla="*/ 69283 w 69282"/>
                    <a:gd name="connsiteY12" fmla="*/ 98175 h 110380"/>
                    <a:gd name="connsiteX13" fmla="*/ 69283 w 69282"/>
                    <a:gd name="connsiteY13" fmla="*/ 110360 h 110380"/>
                    <a:gd name="connsiteX14" fmla="*/ 0 w 69282"/>
                    <a:gd name="connsiteY14" fmla="*/ 110360 h 1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80">
                      <a:moveTo>
                        <a:pt x="0" y="110381"/>
                      </a:moveTo>
                      <a:lnTo>
                        <a:pt x="0" y="101356"/>
                      </a:lnTo>
                      <a:lnTo>
                        <a:pt x="11509" y="90170"/>
                      </a:lnTo>
                      <a:cubicBezTo>
                        <a:pt x="39247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9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4"/>
                      </a:cubicBezTo>
                      <a:cubicBezTo>
                        <a:pt x="66621" y="51588"/>
                        <a:pt x="52107" y="67786"/>
                        <a:pt x="29214" y="89827"/>
                      </a:cubicBezTo>
                      <a:lnTo>
                        <a:pt x="20543" y="97842"/>
                      </a:lnTo>
                      <a:lnTo>
                        <a:pt x="20543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2" name="Graphic 274">
                <a:extLst>
                  <a:ext uri="{FF2B5EF4-FFF2-40B4-BE49-F238E27FC236}">
                    <a16:creationId xmlns:a16="http://schemas.microsoft.com/office/drawing/2014/main" id="{BF4C076A-D072-44DD-94F0-10527A362E5C}"/>
                  </a:ext>
                </a:extLst>
              </p:cNvPr>
              <p:cNvGrpSpPr/>
              <p:nvPr/>
            </p:nvGrpSpPr>
            <p:grpSpPr>
              <a:xfrm>
                <a:off x="3642811" y="2352860"/>
                <a:ext cx="1599296" cy="138731"/>
                <a:chOff x="3642811" y="2352860"/>
                <a:chExt cx="1599296" cy="138731"/>
              </a:xfrm>
              <a:solidFill>
                <a:srgbClr val="FFFFFF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1CB1D1F2-F3E5-402D-911A-CC1D80EB0DA6}"/>
                    </a:ext>
                  </a:extLst>
                </p:cNvPr>
                <p:cNvSpPr/>
                <p:nvPr/>
              </p:nvSpPr>
              <p:spPr>
                <a:xfrm>
                  <a:off x="3642811" y="2355521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0 h 136070"/>
                    <a:gd name="connsiteX3" fmla="*/ 21874 w 33404"/>
                    <a:gd name="connsiteY3" fmla="*/ 136070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0"/>
                      </a:cubicBezTo>
                      <a:lnTo>
                        <a:pt x="21874" y="136070"/>
                      </a:lnTo>
                      <a:cubicBezTo>
                        <a:pt x="11353" y="122212"/>
                        <a:pt x="0" y="100837"/>
                        <a:pt x="0" y="68285"/>
                      </a:cubicBezTo>
                      <a:cubicBezTo>
                        <a:pt x="166" y="3539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A138A8AE-778C-4B57-A3DF-853DC8928030}"/>
                    </a:ext>
                  </a:extLst>
                </p:cNvPr>
                <p:cNvSpPr/>
                <p:nvPr/>
              </p:nvSpPr>
              <p:spPr>
                <a:xfrm>
                  <a:off x="3720744" y="2388738"/>
                  <a:ext cx="64458" cy="84493"/>
                </a:xfrm>
                <a:custGeom>
                  <a:avLst/>
                  <a:gdLst>
                    <a:gd name="connsiteX0" fmla="*/ 5110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94 w 64458"/>
                    <a:gd name="connsiteY5" fmla="*/ 31232 h 84493"/>
                    <a:gd name="connsiteX6" fmla="*/ 48594 w 64458"/>
                    <a:gd name="connsiteY6" fmla="*/ 29558 h 84493"/>
                    <a:gd name="connsiteX7" fmla="*/ 30233 w 64458"/>
                    <a:gd name="connsiteY7" fmla="*/ 10854 h 84493"/>
                    <a:gd name="connsiteX8" fmla="*/ 9201 w 64458"/>
                    <a:gd name="connsiteY8" fmla="*/ 16874 h 84493"/>
                    <a:gd name="connsiteX9" fmla="*/ 5853 w 64458"/>
                    <a:gd name="connsiteY9" fmla="*/ 7184 h 84493"/>
                    <a:gd name="connsiteX10" fmla="*/ 32417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109 w 64458"/>
                    <a:gd name="connsiteY14" fmla="*/ 82642 h 84493"/>
                    <a:gd name="connsiteX15" fmla="*/ 48937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37 w 64458"/>
                    <a:gd name="connsiteY19" fmla="*/ 55424 h 84493"/>
                    <a:gd name="connsiteX20" fmla="*/ 48937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10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13" y="78817"/>
                        <a:pt x="36222" y="84493"/>
                        <a:pt x="24713" y="84493"/>
                      </a:cubicBezTo>
                      <a:cubicBezTo>
                        <a:pt x="8369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4" y="31232"/>
                      </a:cubicBezTo>
                      <a:lnTo>
                        <a:pt x="48594" y="29558"/>
                      </a:lnTo>
                      <a:cubicBezTo>
                        <a:pt x="48594" y="22883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109" y="82642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54"/>
                        <a:pt x="48084" y="60103"/>
                      </a:cubicBezTo>
                      <a:cubicBezTo>
                        <a:pt x="48594" y="58606"/>
                        <a:pt x="48937" y="56932"/>
                        <a:pt x="48937" y="55424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32507702-9543-4CE0-ADD3-2AA7F4052520}"/>
                    </a:ext>
                  </a:extLst>
                </p:cNvPr>
                <p:cNvSpPr/>
                <p:nvPr/>
              </p:nvSpPr>
              <p:spPr>
                <a:xfrm>
                  <a:off x="3835751" y="2420791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35487132-BBB4-4C20-92D0-E1BB21C7BC4D}"/>
                    </a:ext>
                  </a:extLst>
                </p:cNvPr>
                <p:cNvSpPr/>
                <p:nvPr/>
              </p:nvSpPr>
              <p:spPr>
                <a:xfrm>
                  <a:off x="3928883" y="2352860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86 w 77123"/>
                    <a:gd name="connsiteY1" fmla="*/ 97666 h 120371"/>
                    <a:gd name="connsiteX2" fmla="*/ 686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56 h 120371"/>
                    <a:gd name="connsiteX5" fmla="*/ 15522 w 77123"/>
                    <a:gd name="connsiteY5" fmla="*/ 5075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3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73 w 77123"/>
                    <a:gd name="connsiteY11" fmla="*/ 118531 h 120371"/>
                    <a:gd name="connsiteX12" fmla="*/ 0 w 77123"/>
                    <a:gd name="connsiteY12" fmla="*/ 118531 h 120371"/>
                    <a:gd name="connsiteX13" fmla="*/ 15210 w 77123"/>
                    <a:gd name="connsiteY13" fmla="*/ 86136 h 120371"/>
                    <a:gd name="connsiteX14" fmla="*/ 15876 w 77123"/>
                    <a:gd name="connsiteY14" fmla="*/ 91480 h 120371"/>
                    <a:gd name="connsiteX15" fmla="*/ 37906 w 77123"/>
                    <a:gd name="connsiteY15" fmla="*/ 108676 h 120371"/>
                    <a:gd name="connsiteX16" fmla="*/ 62452 w 77123"/>
                    <a:gd name="connsiteY16" fmla="*/ 77621 h 120371"/>
                    <a:gd name="connsiteX17" fmla="*/ 38405 w 77123"/>
                    <a:gd name="connsiteY17" fmla="*/ 47575 h 120371"/>
                    <a:gd name="connsiteX18" fmla="*/ 16031 w 77123"/>
                    <a:gd name="connsiteY18" fmla="*/ 65602 h 120371"/>
                    <a:gd name="connsiteX19" fmla="*/ 15200 w 77123"/>
                    <a:gd name="connsiteY19" fmla="*/ 71612 h 120371"/>
                    <a:gd name="connsiteX20" fmla="*/ 1520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43" y="113032"/>
                        <a:pt x="686" y="104849"/>
                        <a:pt x="686" y="97666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56"/>
                      </a:lnTo>
                      <a:lnTo>
                        <a:pt x="15522" y="50756"/>
                      </a:lnTo>
                      <a:cubicBezTo>
                        <a:pt x="20700" y="41732"/>
                        <a:pt x="30036" y="35889"/>
                        <a:pt x="43073" y="35889"/>
                      </a:cubicBezTo>
                      <a:cubicBezTo>
                        <a:pt x="63118" y="35889"/>
                        <a:pt x="77309" y="52586"/>
                        <a:pt x="77122" y="7713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68" y="115860"/>
                        <a:pt x="13848" y="105182"/>
                      </a:cubicBezTo>
                      <a:lnTo>
                        <a:pt x="13339" y="10518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80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8"/>
                        <a:pt x="62452" y="77621"/>
                      </a:cubicBezTo>
                      <a:cubicBezTo>
                        <a:pt x="62452" y="61423"/>
                        <a:pt x="54083" y="47575"/>
                        <a:pt x="38405" y="47575"/>
                      </a:cubicBezTo>
                      <a:cubicBezTo>
                        <a:pt x="28372" y="47575"/>
                        <a:pt x="19036" y="54416"/>
                        <a:pt x="16031" y="65602"/>
                      </a:cubicBezTo>
                      <a:cubicBezTo>
                        <a:pt x="15709" y="67276"/>
                        <a:pt x="15200" y="69283"/>
                        <a:pt x="15200" y="71612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E189F930-2F9B-4BF1-905A-1CFD1A2DDE38}"/>
                    </a:ext>
                  </a:extLst>
                </p:cNvPr>
                <p:cNvSpPr/>
                <p:nvPr/>
              </p:nvSpPr>
              <p:spPr>
                <a:xfrm>
                  <a:off x="4051064" y="2355521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0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0 h 136070"/>
                    <a:gd name="connsiteX6" fmla="*/ 0 w 33227"/>
                    <a:gd name="connsiteY6" fmla="*/ 13607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0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5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82"/>
                        <a:pt x="33227" y="35057"/>
                        <a:pt x="33227" y="67952"/>
                      </a:cubicBezTo>
                      <a:cubicBezTo>
                        <a:pt x="33227" y="100670"/>
                        <a:pt x="22061" y="121879"/>
                        <a:pt x="11353" y="136070"/>
                      </a:cubicBezTo>
                      <a:lnTo>
                        <a:pt x="0" y="136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D60F729C-A031-4A7C-89B6-1474E0E5C5B2}"/>
                    </a:ext>
                  </a:extLst>
                </p:cNvPr>
                <p:cNvSpPr/>
                <p:nvPr/>
              </p:nvSpPr>
              <p:spPr>
                <a:xfrm>
                  <a:off x="4102642" y="2361031"/>
                  <a:ext cx="69272" cy="110359"/>
                </a:xfrm>
                <a:custGeom>
                  <a:avLst/>
                  <a:gdLst>
                    <a:gd name="connsiteX0" fmla="*/ 0 w 69272"/>
                    <a:gd name="connsiteY0" fmla="*/ 110360 h 110359"/>
                    <a:gd name="connsiteX1" fmla="*/ 0 w 69272"/>
                    <a:gd name="connsiteY1" fmla="*/ 101346 h 110359"/>
                    <a:gd name="connsiteX2" fmla="*/ 11530 w 69272"/>
                    <a:gd name="connsiteY2" fmla="*/ 90159 h 110359"/>
                    <a:gd name="connsiteX3" fmla="*/ 51920 w 69272"/>
                    <a:gd name="connsiteY3" fmla="*/ 33394 h 110359"/>
                    <a:gd name="connsiteX4" fmla="*/ 30379 w 69272"/>
                    <a:gd name="connsiteY4" fmla="*/ 12195 h 110359"/>
                    <a:gd name="connsiteX5" fmla="*/ 7350 w 69272"/>
                    <a:gd name="connsiteY5" fmla="*/ 21375 h 110359"/>
                    <a:gd name="connsiteX6" fmla="*/ 2682 w 69272"/>
                    <a:gd name="connsiteY6" fmla="*/ 11020 h 110359"/>
                    <a:gd name="connsiteX7" fmla="*/ 33404 w 69272"/>
                    <a:gd name="connsiteY7" fmla="*/ 0 h 110359"/>
                    <a:gd name="connsiteX8" fmla="*/ 66601 w 69272"/>
                    <a:gd name="connsiteY8" fmla="*/ 31543 h 110359"/>
                    <a:gd name="connsiteX9" fmla="*/ 29214 w 69272"/>
                    <a:gd name="connsiteY9" fmla="*/ 89816 h 110359"/>
                    <a:gd name="connsiteX10" fmla="*/ 20523 w 69272"/>
                    <a:gd name="connsiteY10" fmla="*/ 97832 h 110359"/>
                    <a:gd name="connsiteX11" fmla="*/ 20523 w 69272"/>
                    <a:gd name="connsiteY11" fmla="*/ 98164 h 110359"/>
                    <a:gd name="connsiteX12" fmla="*/ 69272 w 69272"/>
                    <a:gd name="connsiteY12" fmla="*/ 98164 h 110359"/>
                    <a:gd name="connsiteX13" fmla="*/ 69272 w 69272"/>
                    <a:gd name="connsiteY13" fmla="*/ 110349 h 110359"/>
                    <a:gd name="connsiteX14" fmla="*/ 0 w 6927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43"/>
                      </a:cubicBezTo>
                      <a:cubicBezTo>
                        <a:pt x="66601" y="51577"/>
                        <a:pt x="52087" y="67775"/>
                        <a:pt x="29214" y="89816"/>
                      </a:cubicBezTo>
                      <a:lnTo>
                        <a:pt x="20523" y="97832"/>
                      </a:lnTo>
                      <a:lnTo>
                        <a:pt x="20523" y="98164"/>
                      </a:lnTo>
                      <a:lnTo>
                        <a:pt x="69272" y="98164"/>
                      </a:lnTo>
                      <a:lnTo>
                        <a:pt x="69272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A33A1577-433F-437F-811D-F7DB57A80188}"/>
                    </a:ext>
                  </a:extLst>
                </p:cNvPr>
                <p:cNvSpPr/>
                <p:nvPr/>
              </p:nvSpPr>
              <p:spPr>
                <a:xfrm>
                  <a:off x="4222805" y="2405113"/>
                  <a:ext cx="86156" cy="42730"/>
                </a:xfrm>
                <a:custGeom>
                  <a:avLst/>
                  <a:gdLst>
                    <a:gd name="connsiteX0" fmla="*/ 0 w 86156"/>
                    <a:gd name="connsiteY0" fmla="*/ 10012 h 42730"/>
                    <a:gd name="connsiteX1" fmla="*/ 0 w 86156"/>
                    <a:gd name="connsiteY1" fmla="*/ 0 h 42730"/>
                    <a:gd name="connsiteX2" fmla="*/ 86157 w 86156"/>
                    <a:gd name="connsiteY2" fmla="*/ 0 h 42730"/>
                    <a:gd name="connsiteX3" fmla="*/ 86157 w 86156"/>
                    <a:gd name="connsiteY3" fmla="*/ 10012 h 42730"/>
                    <a:gd name="connsiteX4" fmla="*/ 0 w 86156"/>
                    <a:gd name="connsiteY4" fmla="*/ 10012 h 42730"/>
                    <a:gd name="connsiteX5" fmla="*/ 0 w 86156"/>
                    <a:gd name="connsiteY5" fmla="*/ 42730 h 42730"/>
                    <a:gd name="connsiteX6" fmla="*/ 0 w 86156"/>
                    <a:gd name="connsiteY6" fmla="*/ 32718 h 42730"/>
                    <a:gd name="connsiteX7" fmla="*/ 86157 w 86156"/>
                    <a:gd name="connsiteY7" fmla="*/ 32718 h 42730"/>
                    <a:gd name="connsiteX8" fmla="*/ 86157 w 86156"/>
                    <a:gd name="connsiteY8" fmla="*/ 42730 h 42730"/>
                    <a:gd name="connsiteX9" fmla="*/ 0 w 86156"/>
                    <a:gd name="connsiteY9" fmla="*/ 42730 h 4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56" h="42730">
                      <a:moveTo>
                        <a:pt x="0" y="10012"/>
                      </a:moveTo>
                      <a:lnTo>
                        <a:pt x="0" y="0"/>
                      </a:lnTo>
                      <a:lnTo>
                        <a:pt x="86157" y="0"/>
                      </a:lnTo>
                      <a:lnTo>
                        <a:pt x="86157" y="10012"/>
                      </a:lnTo>
                      <a:lnTo>
                        <a:pt x="0" y="10012"/>
                      </a:lnTo>
                      <a:close/>
                      <a:moveTo>
                        <a:pt x="0" y="42730"/>
                      </a:moveTo>
                      <a:lnTo>
                        <a:pt x="0" y="32718"/>
                      </a:lnTo>
                      <a:lnTo>
                        <a:pt x="86157" y="32718"/>
                      </a:lnTo>
                      <a:lnTo>
                        <a:pt x="86157" y="42730"/>
                      </a:lnTo>
                      <a:lnTo>
                        <a:pt x="0" y="427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56E604C4-A417-4E79-A4AE-FC4B30BE491A}"/>
                    </a:ext>
                  </a:extLst>
                </p:cNvPr>
                <p:cNvSpPr/>
                <p:nvPr/>
              </p:nvSpPr>
              <p:spPr>
                <a:xfrm>
                  <a:off x="4356828" y="2388738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35 w 64458"/>
                    <a:gd name="connsiteY1" fmla="*/ 72475 h 84493"/>
                    <a:gd name="connsiteX2" fmla="*/ 49425 w 64458"/>
                    <a:gd name="connsiteY2" fmla="*/ 72475 h 84493"/>
                    <a:gd name="connsiteX3" fmla="*/ 24733 w 64458"/>
                    <a:gd name="connsiteY3" fmla="*/ 84493 h 84493"/>
                    <a:gd name="connsiteX4" fmla="*/ 0 w 64458"/>
                    <a:gd name="connsiteY4" fmla="*/ 61288 h 84493"/>
                    <a:gd name="connsiteX5" fmla="*/ 48593 w 64458"/>
                    <a:gd name="connsiteY5" fmla="*/ 31232 h 84493"/>
                    <a:gd name="connsiteX6" fmla="*/ 48593 w 64458"/>
                    <a:gd name="connsiteY6" fmla="*/ 29558 h 84493"/>
                    <a:gd name="connsiteX7" fmla="*/ 30233 w 64458"/>
                    <a:gd name="connsiteY7" fmla="*/ 10854 h 84493"/>
                    <a:gd name="connsiteX8" fmla="*/ 9180 w 64458"/>
                    <a:gd name="connsiteY8" fmla="*/ 16874 h 84493"/>
                    <a:gd name="connsiteX9" fmla="*/ 585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16 w 64458"/>
                    <a:gd name="connsiteY19" fmla="*/ 55424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35" y="72475"/>
                      </a:lnTo>
                      <a:lnTo>
                        <a:pt x="49425" y="72475"/>
                      </a:lnTo>
                      <a:cubicBezTo>
                        <a:pt x="44934" y="78817"/>
                        <a:pt x="36221" y="84493"/>
                        <a:pt x="24733" y="84493"/>
                      </a:cubicBezTo>
                      <a:cubicBezTo>
                        <a:pt x="8348" y="84493"/>
                        <a:pt x="0" y="72974"/>
                        <a:pt x="0" y="61288"/>
                      </a:cubicBezTo>
                      <a:cubicBezTo>
                        <a:pt x="0" y="41753"/>
                        <a:pt x="17383" y="31065"/>
                        <a:pt x="48593" y="31232"/>
                      </a:cubicBezTo>
                      <a:lnTo>
                        <a:pt x="48593" y="29558"/>
                      </a:lnTo>
                      <a:cubicBezTo>
                        <a:pt x="48593" y="22883"/>
                        <a:pt x="46764" y="10854"/>
                        <a:pt x="30233" y="10854"/>
                      </a:cubicBezTo>
                      <a:cubicBezTo>
                        <a:pt x="22696" y="10854"/>
                        <a:pt x="14857" y="13193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2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70" y="73629"/>
                        <a:pt x="45745" y="66954"/>
                        <a:pt x="48084" y="60103"/>
                      </a:cubicBezTo>
                      <a:cubicBezTo>
                        <a:pt x="48593" y="58606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3B5DD252-80E2-48EA-851F-6937BC9C0EB4}"/>
                    </a:ext>
                  </a:extLst>
                </p:cNvPr>
                <p:cNvSpPr/>
                <p:nvPr/>
              </p:nvSpPr>
              <p:spPr>
                <a:xfrm>
                  <a:off x="4438940" y="2361031"/>
                  <a:ext cx="69282" cy="110359"/>
                </a:xfrm>
                <a:custGeom>
                  <a:avLst/>
                  <a:gdLst>
                    <a:gd name="connsiteX0" fmla="*/ 0 w 69282"/>
                    <a:gd name="connsiteY0" fmla="*/ 110360 h 110359"/>
                    <a:gd name="connsiteX1" fmla="*/ 0 w 69282"/>
                    <a:gd name="connsiteY1" fmla="*/ 101346 h 110359"/>
                    <a:gd name="connsiteX2" fmla="*/ 11530 w 69282"/>
                    <a:gd name="connsiteY2" fmla="*/ 90159 h 110359"/>
                    <a:gd name="connsiteX3" fmla="*/ 51941 w 69282"/>
                    <a:gd name="connsiteY3" fmla="*/ 33394 h 110359"/>
                    <a:gd name="connsiteX4" fmla="*/ 30379 w 69282"/>
                    <a:gd name="connsiteY4" fmla="*/ 12195 h 110359"/>
                    <a:gd name="connsiteX5" fmla="*/ 7350 w 69282"/>
                    <a:gd name="connsiteY5" fmla="*/ 21375 h 110359"/>
                    <a:gd name="connsiteX6" fmla="*/ 2703 w 69282"/>
                    <a:gd name="connsiteY6" fmla="*/ 11020 h 110359"/>
                    <a:gd name="connsiteX7" fmla="*/ 33404 w 69282"/>
                    <a:gd name="connsiteY7" fmla="*/ 0 h 110359"/>
                    <a:gd name="connsiteX8" fmla="*/ 66622 w 69282"/>
                    <a:gd name="connsiteY8" fmla="*/ 31543 h 110359"/>
                    <a:gd name="connsiteX9" fmla="*/ 29235 w 69282"/>
                    <a:gd name="connsiteY9" fmla="*/ 89816 h 110359"/>
                    <a:gd name="connsiteX10" fmla="*/ 20544 w 69282"/>
                    <a:gd name="connsiteY10" fmla="*/ 97832 h 110359"/>
                    <a:gd name="connsiteX11" fmla="*/ 20544 w 69282"/>
                    <a:gd name="connsiteY11" fmla="*/ 98164 h 110359"/>
                    <a:gd name="connsiteX12" fmla="*/ 69283 w 69282"/>
                    <a:gd name="connsiteY12" fmla="*/ 98164 h 110359"/>
                    <a:gd name="connsiteX13" fmla="*/ 69283 w 69282"/>
                    <a:gd name="connsiteY13" fmla="*/ 110349 h 110359"/>
                    <a:gd name="connsiteX14" fmla="*/ 0 w 6928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47" y="63783"/>
                        <a:pt x="51754" y="49758"/>
                        <a:pt x="51941" y="33394"/>
                      </a:cubicBezTo>
                      <a:cubicBezTo>
                        <a:pt x="51941" y="22384"/>
                        <a:pt x="46597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703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2" y="16031"/>
                        <a:pt x="66622" y="31543"/>
                      </a:cubicBezTo>
                      <a:cubicBezTo>
                        <a:pt x="66622" y="51577"/>
                        <a:pt x="52108" y="67775"/>
                        <a:pt x="29235" y="89816"/>
                      </a:cubicBezTo>
                      <a:lnTo>
                        <a:pt x="20544" y="97832"/>
                      </a:lnTo>
                      <a:lnTo>
                        <a:pt x="20544" y="98164"/>
                      </a:lnTo>
                      <a:lnTo>
                        <a:pt x="69283" y="98164"/>
                      </a:lnTo>
                      <a:lnTo>
                        <a:pt x="69283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5C329455-199F-444A-98C7-D7C3BF2F384E}"/>
                    </a:ext>
                  </a:extLst>
                </p:cNvPr>
                <p:cNvSpPr/>
                <p:nvPr/>
              </p:nvSpPr>
              <p:spPr>
                <a:xfrm>
                  <a:off x="4557440" y="2420791"/>
                  <a:ext cx="41243" cy="10854"/>
                </a:xfrm>
                <a:custGeom>
                  <a:avLst/>
                  <a:gdLst>
                    <a:gd name="connsiteX0" fmla="*/ 41243 w 41243"/>
                    <a:gd name="connsiteY0" fmla="*/ 0 h 10854"/>
                    <a:gd name="connsiteX1" fmla="*/ 41243 w 41243"/>
                    <a:gd name="connsiteY1" fmla="*/ 10854 h 10854"/>
                    <a:gd name="connsiteX2" fmla="*/ 0 w 41243"/>
                    <a:gd name="connsiteY2" fmla="*/ 10854 h 10854"/>
                    <a:gd name="connsiteX3" fmla="*/ 0 w 41243"/>
                    <a:gd name="connsiteY3" fmla="*/ 0 h 10854"/>
                    <a:gd name="connsiteX4" fmla="*/ 41243 w 41243"/>
                    <a:gd name="connsiteY4" fmla="*/ 0 h 10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4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588CAFD9-F752-49B8-95C0-8686644552F5}"/>
                    </a:ext>
                  </a:extLst>
                </p:cNvPr>
                <p:cNvSpPr/>
                <p:nvPr/>
              </p:nvSpPr>
              <p:spPr>
                <a:xfrm>
                  <a:off x="4646570" y="2361031"/>
                  <a:ext cx="69293" cy="110359"/>
                </a:xfrm>
                <a:custGeom>
                  <a:avLst/>
                  <a:gdLst>
                    <a:gd name="connsiteX0" fmla="*/ 0 w 69293"/>
                    <a:gd name="connsiteY0" fmla="*/ 110360 h 110359"/>
                    <a:gd name="connsiteX1" fmla="*/ 0 w 69293"/>
                    <a:gd name="connsiteY1" fmla="*/ 101346 h 110359"/>
                    <a:gd name="connsiteX2" fmla="*/ 11530 w 69293"/>
                    <a:gd name="connsiteY2" fmla="*/ 90159 h 110359"/>
                    <a:gd name="connsiteX3" fmla="*/ 51941 w 69293"/>
                    <a:gd name="connsiteY3" fmla="*/ 33394 h 110359"/>
                    <a:gd name="connsiteX4" fmla="*/ 30400 w 69293"/>
                    <a:gd name="connsiteY4" fmla="*/ 12195 h 110359"/>
                    <a:gd name="connsiteX5" fmla="*/ 7350 w 69293"/>
                    <a:gd name="connsiteY5" fmla="*/ 21375 h 110359"/>
                    <a:gd name="connsiteX6" fmla="*/ 2682 w 69293"/>
                    <a:gd name="connsiteY6" fmla="*/ 11020 h 110359"/>
                    <a:gd name="connsiteX7" fmla="*/ 33404 w 69293"/>
                    <a:gd name="connsiteY7" fmla="*/ 0 h 110359"/>
                    <a:gd name="connsiteX8" fmla="*/ 66621 w 69293"/>
                    <a:gd name="connsiteY8" fmla="*/ 31543 h 110359"/>
                    <a:gd name="connsiteX9" fmla="*/ 29214 w 69293"/>
                    <a:gd name="connsiteY9" fmla="*/ 89816 h 110359"/>
                    <a:gd name="connsiteX10" fmla="*/ 20544 w 69293"/>
                    <a:gd name="connsiteY10" fmla="*/ 97832 h 110359"/>
                    <a:gd name="connsiteX11" fmla="*/ 20544 w 69293"/>
                    <a:gd name="connsiteY11" fmla="*/ 98164 h 110359"/>
                    <a:gd name="connsiteX12" fmla="*/ 69293 w 69293"/>
                    <a:gd name="connsiteY12" fmla="*/ 98164 h 110359"/>
                    <a:gd name="connsiteX13" fmla="*/ 69293 w 69293"/>
                    <a:gd name="connsiteY13" fmla="*/ 110349 h 110359"/>
                    <a:gd name="connsiteX14" fmla="*/ 0 w 69293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93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47" y="63783"/>
                        <a:pt x="51775" y="49758"/>
                        <a:pt x="51941" y="33394"/>
                      </a:cubicBezTo>
                      <a:cubicBezTo>
                        <a:pt x="51941" y="22384"/>
                        <a:pt x="46577" y="12195"/>
                        <a:pt x="30400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43"/>
                      </a:cubicBezTo>
                      <a:cubicBezTo>
                        <a:pt x="66621" y="51577"/>
                        <a:pt x="52108" y="67775"/>
                        <a:pt x="29214" y="89816"/>
                      </a:cubicBezTo>
                      <a:lnTo>
                        <a:pt x="20544" y="97832"/>
                      </a:lnTo>
                      <a:lnTo>
                        <a:pt x="20544" y="98164"/>
                      </a:lnTo>
                      <a:lnTo>
                        <a:pt x="69293" y="98164"/>
                      </a:lnTo>
                      <a:lnTo>
                        <a:pt x="69293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2047614C-C60C-452B-BE10-0DF2EA67575E}"/>
                    </a:ext>
                  </a:extLst>
                </p:cNvPr>
                <p:cNvSpPr/>
                <p:nvPr/>
              </p:nvSpPr>
              <p:spPr>
                <a:xfrm>
                  <a:off x="4730533" y="2388738"/>
                  <a:ext cx="64458" cy="84493"/>
                </a:xfrm>
                <a:custGeom>
                  <a:avLst/>
                  <a:gdLst>
                    <a:gd name="connsiteX0" fmla="*/ 51089 w 64458"/>
                    <a:gd name="connsiteY0" fmla="*/ 82653 h 84493"/>
                    <a:gd name="connsiteX1" fmla="*/ 49914 w 64458"/>
                    <a:gd name="connsiteY1" fmla="*/ 72475 h 84493"/>
                    <a:gd name="connsiteX2" fmla="*/ 49425 w 64458"/>
                    <a:gd name="connsiteY2" fmla="*/ 72475 h 84493"/>
                    <a:gd name="connsiteX3" fmla="*/ 24713 w 64458"/>
                    <a:gd name="connsiteY3" fmla="*/ 84493 h 84493"/>
                    <a:gd name="connsiteX4" fmla="*/ 0 w 64458"/>
                    <a:gd name="connsiteY4" fmla="*/ 61288 h 84493"/>
                    <a:gd name="connsiteX5" fmla="*/ 48573 w 64458"/>
                    <a:gd name="connsiteY5" fmla="*/ 31232 h 84493"/>
                    <a:gd name="connsiteX6" fmla="*/ 48573 w 64458"/>
                    <a:gd name="connsiteY6" fmla="*/ 29558 h 84493"/>
                    <a:gd name="connsiteX7" fmla="*/ 30213 w 64458"/>
                    <a:gd name="connsiteY7" fmla="*/ 10854 h 84493"/>
                    <a:gd name="connsiteX8" fmla="*/ 9180 w 64458"/>
                    <a:gd name="connsiteY8" fmla="*/ 16874 h 84493"/>
                    <a:gd name="connsiteX9" fmla="*/ 5833 w 64458"/>
                    <a:gd name="connsiteY9" fmla="*/ 7184 h 84493"/>
                    <a:gd name="connsiteX10" fmla="*/ 32396 w 64458"/>
                    <a:gd name="connsiteY10" fmla="*/ 0 h 84493"/>
                    <a:gd name="connsiteX11" fmla="*/ 63118 w 64458"/>
                    <a:gd name="connsiteY11" fmla="*/ 33061 h 84493"/>
                    <a:gd name="connsiteX12" fmla="*/ 63118 w 64458"/>
                    <a:gd name="connsiteY12" fmla="*/ 63284 h 84493"/>
                    <a:gd name="connsiteX13" fmla="*/ 64459 w 64458"/>
                    <a:gd name="connsiteY13" fmla="*/ 82642 h 84493"/>
                    <a:gd name="connsiteX14" fmla="*/ 51089 w 64458"/>
                    <a:gd name="connsiteY14" fmla="*/ 82642 h 84493"/>
                    <a:gd name="connsiteX15" fmla="*/ 48916 w 64458"/>
                    <a:gd name="connsiteY15" fmla="*/ 41410 h 84493"/>
                    <a:gd name="connsiteX16" fmla="*/ 14701 w 64458"/>
                    <a:gd name="connsiteY16" fmla="*/ 59604 h 84493"/>
                    <a:gd name="connsiteX17" fmla="*/ 28549 w 64458"/>
                    <a:gd name="connsiteY17" fmla="*/ 73629 h 84493"/>
                    <a:gd name="connsiteX18" fmla="*/ 48084 w 64458"/>
                    <a:gd name="connsiteY18" fmla="*/ 60103 h 84493"/>
                    <a:gd name="connsiteX19" fmla="*/ 48916 w 64458"/>
                    <a:gd name="connsiteY19" fmla="*/ 55424 h 84493"/>
                    <a:gd name="connsiteX20" fmla="*/ 48916 w 64458"/>
                    <a:gd name="connsiteY20" fmla="*/ 41410 h 8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93">
                      <a:moveTo>
                        <a:pt x="51089" y="82653"/>
                      </a:moveTo>
                      <a:lnTo>
                        <a:pt x="49914" y="72475"/>
                      </a:lnTo>
                      <a:lnTo>
                        <a:pt x="49425" y="72475"/>
                      </a:lnTo>
                      <a:cubicBezTo>
                        <a:pt x="44913" y="78817"/>
                        <a:pt x="36222" y="84493"/>
                        <a:pt x="24713" y="84493"/>
                      </a:cubicBezTo>
                      <a:cubicBezTo>
                        <a:pt x="8349" y="84493"/>
                        <a:pt x="0" y="72974"/>
                        <a:pt x="0" y="61288"/>
                      </a:cubicBezTo>
                      <a:cubicBezTo>
                        <a:pt x="0" y="41753"/>
                        <a:pt x="17362" y="31065"/>
                        <a:pt x="48573" y="31232"/>
                      </a:cubicBezTo>
                      <a:lnTo>
                        <a:pt x="48573" y="29558"/>
                      </a:lnTo>
                      <a:cubicBezTo>
                        <a:pt x="48573" y="22883"/>
                        <a:pt x="46743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9" y="2849"/>
                        <a:pt x="22218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3"/>
                        <a:pt x="64459" y="82642"/>
                      </a:cubicBezTo>
                      <a:lnTo>
                        <a:pt x="51089" y="82642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27"/>
                        <a:pt x="21032" y="73629"/>
                        <a:pt x="28549" y="73629"/>
                      </a:cubicBezTo>
                      <a:cubicBezTo>
                        <a:pt x="39071" y="73629"/>
                        <a:pt x="45745" y="66954"/>
                        <a:pt x="48084" y="60103"/>
                      </a:cubicBezTo>
                      <a:cubicBezTo>
                        <a:pt x="48573" y="58606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D01CF715-3036-495D-9759-7CD6C0EA96D8}"/>
                    </a:ext>
                  </a:extLst>
                </p:cNvPr>
                <p:cNvSpPr/>
                <p:nvPr/>
              </p:nvSpPr>
              <p:spPr>
                <a:xfrm>
                  <a:off x="4816648" y="2352860"/>
                  <a:ext cx="77123" cy="120371"/>
                </a:xfrm>
                <a:custGeom>
                  <a:avLst/>
                  <a:gdLst>
                    <a:gd name="connsiteX0" fmla="*/ 0 w 77123"/>
                    <a:gd name="connsiteY0" fmla="*/ 118531 h 120371"/>
                    <a:gd name="connsiteX1" fmla="*/ 665 w 77123"/>
                    <a:gd name="connsiteY1" fmla="*/ 97666 h 120371"/>
                    <a:gd name="connsiteX2" fmla="*/ 665 w 77123"/>
                    <a:gd name="connsiteY2" fmla="*/ 0 h 120371"/>
                    <a:gd name="connsiteX3" fmla="*/ 15200 w 77123"/>
                    <a:gd name="connsiteY3" fmla="*/ 0 h 120371"/>
                    <a:gd name="connsiteX4" fmla="*/ 15200 w 77123"/>
                    <a:gd name="connsiteY4" fmla="*/ 50756 h 120371"/>
                    <a:gd name="connsiteX5" fmla="*/ 15522 w 77123"/>
                    <a:gd name="connsiteY5" fmla="*/ 50756 h 120371"/>
                    <a:gd name="connsiteX6" fmla="*/ 43073 w 77123"/>
                    <a:gd name="connsiteY6" fmla="*/ 35889 h 120371"/>
                    <a:gd name="connsiteX7" fmla="*/ 77122 w 77123"/>
                    <a:gd name="connsiteY7" fmla="*/ 77132 h 120371"/>
                    <a:gd name="connsiteX8" fmla="*/ 40900 w 77123"/>
                    <a:gd name="connsiteY8" fmla="*/ 120372 h 120371"/>
                    <a:gd name="connsiteX9" fmla="*/ 13848 w 77123"/>
                    <a:gd name="connsiteY9" fmla="*/ 105182 h 120371"/>
                    <a:gd name="connsiteX10" fmla="*/ 13339 w 77123"/>
                    <a:gd name="connsiteY10" fmla="*/ 105182 h 120371"/>
                    <a:gd name="connsiteX11" fmla="*/ 12684 w 77123"/>
                    <a:gd name="connsiteY11" fmla="*/ 118531 h 120371"/>
                    <a:gd name="connsiteX12" fmla="*/ 0 w 77123"/>
                    <a:gd name="connsiteY12" fmla="*/ 118531 h 120371"/>
                    <a:gd name="connsiteX13" fmla="*/ 15210 w 77123"/>
                    <a:gd name="connsiteY13" fmla="*/ 86136 h 120371"/>
                    <a:gd name="connsiteX14" fmla="*/ 15865 w 77123"/>
                    <a:gd name="connsiteY14" fmla="*/ 91480 h 120371"/>
                    <a:gd name="connsiteX15" fmla="*/ 37895 w 77123"/>
                    <a:gd name="connsiteY15" fmla="*/ 108676 h 120371"/>
                    <a:gd name="connsiteX16" fmla="*/ 62463 w 77123"/>
                    <a:gd name="connsiteY16" fmla="*/ 77621 h 120371"/>
                    <a:gd name="connsiteX17" fmla="*/ 38405 w 77123"/>
                    <a:gd name="connsiteY17" fmla="*/ 47575 h 120371"/>
                    <a:gd name="connsiteX18" fmla="*/ 16031 w 77123"/>
                    <a:gd name="connsiteY18" fmla="*/ 65602 h 120371"/>
                    <a:gd name="connsiteX19" fmla="*/ 15220 w 77123"/>
                    <a:gd name="connsiteY19" fmla="*/ 71612 h 120371"/>
                    <a:gd name="connsiteX20" fmla="*/ 15220 w 77123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71">
                      <a:moveTo>
                        <a:pt x="0" y="118531"/>
                      </a:moveTo>
                      <a:cubicBezTo>
                        <a:pt x="322" y="113032"/>
                        <a:pt x="665" y="104849"/>
                        <a:pt x="665" y="97666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56"/>
                      </a:lnTo>
                      <a:lnTo>
                        <a:pt x="15522" y="50756"/>
                      </a:lnTo>
                      <a:cubicBezTo>
                        <a:pt x="20700" y="41732"/>
                        <a:pt x="30056" y="35889"/>
                        <a:pt x="43073" y="35889"/>
                      </a:cubicBezTo>
                      <a:cubicBezTo>
                        <a:pt x="63097" y="35889"/>
                        <a:pt x="77288" y="52586"/>
                        <a:pt x="77122" y="77132"/>
                      </a:cubicBezTo>
                      <a:cubicBezTo>
                        <a:pt x="77122" y="106014"/>
                        <a:pt x="58928" y="120372"/>
                        <a:pt x="40900" y="120372"/>
                      </a:cubicBezTo>
                      <a:cubicBezTo>
                        <a:pt x="29225" y="120372"/>
                        <a:pt x="19847" y="115860"/>
                        <a:pt x="13848" y="105182"/>
                      </a:cubicBezTo>
                      <a:lnTo>
                        <a:pt x="13339" y="10518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65" y="91480"/>
                      </a:cubicBezTo>
                      <a:cubicBezTo>
                        <a:pt x="18703" y="101658"/>
                        <a:pt x="27218" y="108676"/>
                        <a:pt x="37895" y="108676"/>
                      </a:cubicBezTo>
                      <a:cubicBezTo>
                        <a:pt x="53272" y="108676"/>
                        <a:pt x="62463" y="96148"/>
                        <a:pt x="62463" y="77621"/>
                      </a:cubicBezTo>
                      <a:cubicBezTo>
                        <a:pt x="62463" y="61423"/>
                        <a:pt x="54093" y="47575"/>
                        <a:pt x="38405" y="47575"/>
                      </a:cubicBezTo>
                      <a:cubicBezTo>
                        <a:pt x="28393" y="47575"/>
                        <a:pt x="19057" y="54416"/>
                        <a:pt x="16031" y="65602"/>
                      </a:cubicBezTo>
                      <a:cubicBezTo>
                        <a:pt x="15709" y="67276"/>
                        <a:pt x="15220" y="69283"/>
                        <a:pt x="15220" y="71612"/>
                      </a:cubicBezTo>
                      <a:lnTo>
                        <a:pt x="1522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2349FBB0-EFEA-40C3-9284-89051C32F60D}"/>
                    </a:ext>
                  </a:extLst>
                </p:cNvPr>
                <p:cNvSpPr/>
                <p:nvPr/>
              </p:nvSpPr>
              <p:spPr>
                <a:xfrm>
                  <a:off x="4942166" y="2382573"/>
                  <a:ext cx="86156" cy="88818"/>
                </a:xfrm>
                <a:custGeom>
                  <a:avLst/>
                  <a:gdLst>
                    <a:gd name="connsiteX0" fmla="*/ 48407 w 86156"/>
                    <a:gd name="connsiteY0" fmla="*/ 0 h 88818"/>
                    <a:gd name="connsiteX1" fmla="*/ 48407 w 86156"/>
                    <a:gd name="connsiteY1" fmla="*/ 39237 h 88818"/>
                    <a:gd name="connsiteX2" fmla="*/ 86156 w 86156"/>
                    <a:gd name="connsiteY2" fmla="*/ 39237 h 88818"/>
                    <a:gd name="connsiteX3" fmla="*/ 86156 w 86156"/>
                    <a:gd name="connsiteY3" fmla="*/ 49249 h 88818"/>
                    <a:gd name="connsiteX4" fmla="*/ 48407 w 86156"/>
                    <a:gd name="connsiteY4" fmla="*/ 49249 h 88818"/>
                    <a:gd name="connsiteX5" fmla="*/ 48407 w 86156"/>
                    <a:gd name="connsiteY5" fmla="*/ 88818 h 88818"/>
                    <a:gd name="connsiteX6" fmla="*/ 37750 w 86156"/>
                    <a:gd name="connsiteY6" fmla="*/ 88818 h 88818"/>
                    <a:gd name="connsiteX7" fmla="*/ 3775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50 w 86156"/>
                    <a:gd name="connsiteY10" fmla="*/ 39237 h 88818"/>
                    <a:gd name="connsiteX11" fmla="*/ 37750 w 86156"/>
                    <a:gd name="connsiteY11" fmla="*/ 0 h 88818"/>
                    <a:gd name="connsiteX12" fmla="*/ 4840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07" y="0"/>
                      </a:moveTo>
                      <a:lnTo>
                        <a:pt x="48407" y="39237"/>
                      </a:lnTo>
                      <a:lnTo>
                        <a:pt x="86156" y="39237"/>
                      </a:lnTo>
                      <a:lnTo>
                        <a:pt x="86156" y="49249"/>
                      </a:lnTo>
                      <a:lnTo>
                        <a:pt x="48407" y="49249"/>
                      </a:lnTo>
                      <a:lnTo>
                        <a:pt x="48407" y="88818"/>
                      </a:lnTo>
                      <a:lnTo>
                        <a:pt x="37750" y="88818"/>
                      </a:lnTo>
                      <a:lnTo>
                        <a:pt x="3775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50" y="39237"/>
                      </a:lnTo>
                      <a:lnTo>
                        <a:pt x="37750" y="0"/>
                      </a:lnTo>
                      <a:lnTo>
                        <a:pt x="484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3DD0AC54-49BD-4468-81F2-2DEE3034CA7A}"/>
                    </a:ext>
                  </a:extLst>
                </p:cNvPr>
                <p:cNvSpPr/>
                <p:nvPr/>
              </p:nvSpPr>
              <p:spPr>
                <a:xfrm>
                  <a:off x="5081865" y="2352860"/>
                  <a:ext cx="77122" cy="120371"/>
                </a:xfrm>
                <a:custGeom>
                  <a:avLst/>
                  <a:gdLst>
                    <a:gd name="connsiteX0" fmla="*/ 0 w 77122"/>
                    <a:gd name="connsiteY0" fmla="*/ 118531 h 120371"/>
                    <a:gd name="connsiteX1" fmla="*/ 665 w 77122"/>
                    <a:gd name="connsiteY1" fmla="*/ 97666 h 120371"/>
                    <a:gd name="connsiteX2" fmla="*/ 665 w 77122"/>
                    <a:gd name="connsiteY2" fmla="*/ 0 h 120371"/>
                    <a:gd name="connsiteX3" fmla="*/ 15179 w 77122"/>
                    <a:gd name="connsiteY3" fmla="*/ 0 h 120371"/>
                    <a:gd name="connsiteX4" fmla="*/ 15179 w 77122"/>
                    <a:gd name="connsiteY4" fmla="*/ 50756 h 120371"/>
                    <a:gd name="connsiteX5" fmla="*/ 15501 w 77122"/>
                    <a:gd name="connsiteY5" fmla="*/ 50756 h 120371"/>
                    <a:gd name="connsiteX6" fmla="*/ 43052 w 77122"/>
                    <a:gd name="connsiteY6" fmla="*/ 35889 h 120371"/>
                    <a:gd name="connsiteX7" fmla="*/ 77122 w 77122"/>
                    <a:gd name="connsiteY7" fmla="*/ 77132 h 120371"/>
                    <a:gd name="connsiteX8" fmla="*/ 40900 w 77122"/>
                    <a:gd name="connsiteY8" fmla="*/ 120372 h 120371"/>
                    <a:gd name="connsiteX9" fmla="*/ 13848 w 77122"/>
                    <a:gd name="connsiteY9" fmla="*/ 105182 h 120371"/>
                    <a:gd name="connsiteX10" fmla="*/ 13338 w 77122"/>
                    <a:gd name="connsiteY10" fmla="*/ 105182 h 120371"/>
                    <a:gd name="connsiteX11" fmla="*/ 12673 w 77122"/>
                    <a:gd name="connsiteY11" fmla="*/ 118531 h 120371"/>
                    <a:gd name="connsiteX12" fmla="*/ 0 w 77122"/>
                    <a:gd name="connsiteY12" fmla="*/ 118531 h 120371"/>
                    <a:gd name="connsiteX13" fmla="*/ 15189 w 77122"/>
                    <a:gd name="connsiteY13" fmla="*/ 86136 h 120371"/>
                    <a:gd name="connsiteX14" fmla="*/ 15854 w 77122"/>
                    <a:gd name="connsiteY14" fmla="*/ 91480 h 120371"/>
                    <a:gd name="connsiteX15" fmla="*/ 37906 w 77122"/>
                    <a:gd name="connsiteY15" fmla="*/ 108676 h 120371"/>
                    <a:gd name="connsiteX16" fmla="*/ 62432 w 77122"/>
                    <a:gd name="connsiteY16" fmla="*/ 77621 h 120371"/>
                    <a:gd name="connsiteX17" fmla="*/ 38384 w 77122"/>
                    <a:gd name="connsiteY17" fmla="*/ 47575 h 120371"/>
                    <a:gd name="connsiteX18" fmla="*/ 16031 w 77122"/>
                    <a:gd name="connsiteY18" fmla="*/ 65602 h 120371"/>
                    <a:gd name="connsiteX19" fmla="*/ 15179 w 77122"/>
                    <a:gd name="connsiteY19" fmla="*/ 71612 h 120371"/>
                    <a:gd name="connsiteX20" fmla="*/ 15179 w 77122"/>
                    <a:gd name="connsiteY20" fmla="*/ 86136 h 1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2" h="120371">
                      <a:moveTo>
                        <a:pt x="0" y="118531"/>
                      </a:moveTo>
                      <a:cubicBezTo>
                        <a:pt x="343" y="113032"/>
                        <a:pt x="665" y="104849"/>
                        <a:pt x="665" y="97666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56"/>
                      </a:lnTo>
                      <a:lnTo>
                        <a:pt x="15501" y="50756"/>
                      </a:lnTo>
                      <a:cubicBezTo>
                        <a:pt x="20699" y="41732"/>
                        <a:pt x="30035" y="35889"/>
                        <a:pt x="43052" y="35889"/>
                      </a:cubicBezTo>
                      <a:cubicBezTo>
                        <a:pt x="63097" y="35889"/>
                        <a:pt x="77288" y="52586"/>
                        <a:pt x="77122" y="77132"/>
                      </a:cubicBezTo>
                      <a:cubicBezTo>
                        <a:pt x="77122" y="106014"/>
                        <a:pt x="58907" y="120372"/>
                        <a:pt x="40900" y="120372"/>
                      </a:cubicBezTo>
                      <a:cubicBezTo>
                        <a:pt x="29204" y="120372"/>
                        <a:pt x="19847" y="115860"/>
                        <a:pt x="13848" y="105182"/>
                      </a:cubicBezTo>
                      <a:lnTo>
                        <a:pt x="13338" y="10518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89" y="86136"/>
                      </a:moveTo>
                      <a:cubicBezTo>
                        <a:pt x="15189" y="87976"/>
                        <a:pt x="15512" y="89816"/>
                        <a:pt x="15854" y="91480"/>
                      </a:cubicBezTo>
                      <a:cubicBezTo>
                        <a:pt x="18693" y="101658"/>
                        <a:pt x="27208" y="108676"/>
                        <a:pt x="37906" y="108676"/>
                      </a:cubicBezTo>
                      <a:cubicBezTo>
                        <a:pt x="53262" y="108676"/>
                        <a:pt x="62432" y="96148"/>
                        <a:pt x="62432" y="77621"/>
                      </a:cubicBezTo>
                      <a:cubicBezTo>
                        <a:pt x="62432" y="61423"/>
                        <a:pt x="54083" y="47575"/>
                        <a:pt x="38384" y="47575"/>
                      </a:cubicBezTo>
                      <a:cubicBezTo>
                        <a:pt x="28372" y="47575"/>
                        <a:pt x="19036" y="54416"/>
                        <a:pt x="16031" y="65602"/>
                      </a:cubicBezTo>
                      <a:cubicBezTo>
                        <a:pt x="15688" y="67276"/>
                        <a:pt x="15179" y="69283"/>
                        <a:pt x="15179" y="71612"/>
                      </a:cubicBezTo>
                      <a:lnTo>
                        <a:pt x="15179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BA3B0C4D-8014-4D5B-B220-AFC6A2336D49}"/>
                    </a:ext>
                  </a:extLst>
                </p:cNvPr>
                <p:cNvSpPr/>
                <p:nvPr/>
              </p:nvSpPr>
              <p:spPr>
                <a:xfrm>
                  <a:off x="5172835" y="2361031"/>
                  <a:ext cx="69272" cy="110359"/>
                </a:xfrm>
                <a:custGeom>
                  <a:avLst/>
                  <a:gdLst>
                    <a:gd name="connsiteX0" fmla="*/ 0 w 69272"/>
                    <a:gd name="connsiteY0" fmla="*/ 110360 h 110359"/>
                    <a:gd name="connsiteX1" fmla="*/ 0 w 69272"/>
                    <a:gd name="connsiteY1" fmla="*/ 101346 h 110359"/>
                    <a:gd name="connsiteX2" fmla="*/ 11530 w 69272"/>
                    <a:gd name="connsiteY2" fmla="*/ 90159 h 110359"/>
                    <a:gd name="connsiteX3" fmla="*/ 51920 w 69272"/>
                    <a:gd name="connsiteY3" fmla="*/ 33394 h 110359"/>
                    <a:gd name="connsiteX4" fmla="*/ 30379 w 69272"/>
                    <a:gd name="connsiteY4" fmla="*/ 12195 h 110359"/>
                    <a:gd name="connsiteX5" fmla="*/ 7350 w 69272"/>
                    <a:gd name="connsiteY5" fmla="*/ 21375 h 110359"/>
                    <a:gd name="connsiteX6" fmla="*/ 2682 w 69272"/>
                    <a:gd name="connsiteY6" fmla="*/ 11020 h 110359"/>
                    <a:gd name="connsiteX7" fmla="*/ 33404 w 69272"/>
                    <a:gd name="connsiteY7" fmla="*/ 0 h 110359"/>
                    <a:gd name="connsiteX8" fmla="*/ 66601 w 69272"/>
                    <a:gd name="connsiteY8" fmla="*/ 31543 h 110359"/>
                    <a:gd name="connsiteX9" fmla="*/ 29214 w 69272"/>
                    <a:gd name="connsiteY9" fmla="*/ 89816 h 110359"/>
                    <a:gd name="connsiteX10" fmla="*/ 20523 w 69272"/>
                    <a:gd name="connsiteY10" fmla="*/ 97832 h 110359"/>
                    <a:gd name="connsiteX11" fmla="*/ 20523 w 69272"/>
                    <a:gd name="connsiteY11" fmla="*/ 98164 h 110359"/>
                    <a:gd name="connsiteX12" fmla="*/ 69272 w 69272"/>
                    <a:gd name="connsiteY12" fmla="*/ 98164 h 110359"/>
                    <a:gd name="connsiteX13" fmla="*/ 69272 w 69272"/>
                    <a:gd name="connsiteY13" fmla="*/ 110349 h 110359"/>
                    <a:gd name="connsiteX14" fmla="*/ 0 w 69272"/>
                    <a:gd name="connsiteY14" fmla="*/ 110349 h 11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59">
                      <a:moveTo>
                        <a:pt x="0" y="110360"/>
                      </a:moveTo>
                      <a:lnTo>
                        <a:pt x="0" y="101346"/>
                      </a:lnTo>
                      <a:lnTo>
                        <a:pt x="11530" y="90159"/>
                      </a:lnTo>
                      <a:cubicBezTo>
                        <a:pt x="39226" y="63783"/>
                        <a:pt x="51754" y="49758"/>
                        <a:pt x="51920" y="3339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51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43"/>
                      </a:cubicBezTo>
                      <a:cubicBezTo>
                        <a:pt x="66601" y="51577"/>
                        <a:pt x="52087" y="67775"/>
                        <a:pt x="29214" y="89816"/>
                      </a:cubicBezTo>
                      <a:lnTo>
                        <a:pt x="20523" y="97832"/>
                      </a:lnTo>
                      <a:lnTo>
                        <a:pt x="20523" y="98164"/>
                      </a:lnTo>
                      <a:lnTo>
                        <a:pt x="69272" y="98164"/>
                      </a:lnTo>
                      <a:lnTo>
                        <a:pt x="69272" y="110349"/>
                      </a:lnTo>
                      <a:lnTo>
                        <a:pt x="0" y="110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3" name="Graphic 274">
                <a:extLst>
                  <a:ext uri="{FF2B5EF4-FFF2-40B4-BE49-F238E27FC236}">
                    <a16:creationId xmlns:a16="http://schemas.microsoft.com/office/drawing/2014/main" id="{7701BA31-4DC8-497C-A52B-EDBF3770DF3D}"/>
                  </a:ext>
                </a:extLst>
              </p:cNvPr>
              <p:cNvGrpSpPr/>
              <p:nvPr/>
            </p:nvGrpSpPr>
            <p:grpSpPr>
              <a:xfrm>
                <a:off x="3642811" y="3000068"/>
                <a:ext cx="1599296" cy="138731"/>
                <a:chOff x="3642811" y="3000068"/>
                <a:chExt cx="1599296" cy="138731"/>
              </a:xfrm>
              <a:solidFill>
                <a:srgbClr val="FFFFFF"/>
              </a:solidFill>
            </p:grpSpPr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433BA3D9-51B4-45BD-8EA2-CEB37FD95F09}"/>
                    </a:ext>
                  </a:extLst>
                </p:cNvPr>
                <p:cNvSpPr/>
                <p:nvPr/>
              </p:nvSpPr>
              <p:spPr>
                <a:xfrm>
                  <a:off x="3642811" y="3002729"/>
                  <a:ext cx="33404" cy="136070"/>
                </a:xfrm>
                <a:custGeom>
                  <a:avLst/>
                  <a:gdLst>
                    <a:gd name="connsiteX0" fmla="*/ 33404 w 33404"/>
                    <a:gd name="connsiteY0" fmla="*/ 0 h 136070"/>
                    <a:gd name="connsiteX1" fmla="*/ 12372 w 33404"/>
                    <a:gd name="connsiteY1" fmla="*/ 68285 h 136070"/>
                    <a:gd name="connsiteX2" fmla="*/ 33404 w 33404"/>
                    <a:gd name="connsiteY2" fmla="*/ 136071 h 136070"/>
                    <a:gd name="connsiteX3" fmla="*/ 21874 w 33404"/>
                    <a:gd name="connsiteY3" fmla="*/ 136071 h 136070"/>
                    <a:gd name="connsiteX4" fmla="*/ 0 w 33404"/>
                    <a:gd name="connsiteY4" fmla="*/ 68285 h 136070"/>
                    <a:gd name="connsiteX5" fmla="*/ 21874 w 33404"/>
                    <a:gd name="connsiteY5" fmla="*/ 0 h 136070"/>
                    <a:gd name="connsiteX6" fmla="*/ 33404 w 33404"/>
                    <a:gd name="connsiteY6" fmla="*/ 0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04" h="136070">
                      <a:moveTo>
                        <a:pt x="33404" y="0"/>
                      </a:moveTo>
                      <a:cubicBezTo>
                        <a:pt x="21199" y="16364"/>
                        <a:pt x="12372" y="38072"/>
                        <a:pt x="12372" y="68285"/>
                      </a:cubicBezTo>
                      <a:cubicBezTo>
                        <a:pt x="12372" y="97998"/>
                        <a:pt x="21552" y="119374"/>
                        <a:pt x="33404" y="136071"/>
                      </a:cubicBezTo>
                      <a:lnTo>
                        <a:pt x="21874" y="136071"/>
                      </a:lnTo>
                      <a:cubicBezTo>
                        <a:pt x="11353" y="122212"/>
                        <a:pt x="0" y="100847"/>
                        <a:pt x="0" y="68285"/>
                      </a:cubicBezTo>
                      <a:cubicBezTo>
                        <a:pt x="166" y="35390"/>
                        <a:pt x="11353" y="14025"/>
                        <a:pt x="21874" y="0"/>
                      </a:cubicBezTo>
                      <a:lnTo>
                        <a:pt x="334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0E5F0467-0508-4839-B272-87330DAFFDF3}"/>
                    </a:ext>
                  </a:extLst>
                </p:cNvPr>
                <p:cNvSpPr/>
                <p:nvPr/>
              </p:nvSpPr>
              <p:spPr>
                <a:xfrm>
                  <a:off x="3720744" y="3035957"/>
                  <a:ext cx="64458" cy="84482"/>
                </a:xfrm>
                <a:custGeom>
                  <a:avLst/>
                  <a:gdLst>
                    <a:gd name="connsiteX0" fmla="*/ 5110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94 w 64458"/>
                    <a:gd name="connsiteY5" fmla="*/ 31231 h 84482"/>
                    <a:gd name="connsiteX6" fmla="*/ 48594 w 64458"/>
                    <a:gd name="connsiteY6" fmla="*/ 29557 h 84482"/>
                    <a:gd name="connsiteX7" fmla="*/ 30233 w 64458"/>
                    <a:gd name="connsiteY7" fmla="*/ 10854 h 84482"/>
                    <a:gd name="connsiteX8" fmla="*/ 9201 w 64458"/>
                    <a:gd name="connsiteY8" fmla="*/ 16874 h 84482"/>
                    <a:gd name="connsiteX9" fmla="*/ 5853 w 64458"/>
                    <a:gd name="connsiteY9" fmla="*/ 7184 h 84482"/>
                    <a:gd name="connsiteX10" fmla="*/ 32417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109 w 64458"/>
                    <a:gd name="connsiteY14" fmla="*/ 82653 h 84482"/>
                    <a:gd name="connsiteX15" fmla="*/ 48937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37 w 64458"/>
                    <a:gd name="connsiteY19" fmla="*/ 55424 h 84482"/>
                    <a:gd name="connsiteX20" fmla="*/ 48937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10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69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4" y="31231"/>
                      </a:cubicBezTo>
                      <a:lnTo>
                        <a:pt x="48594" y="29557"/>
                      </a:lnTo>
                      <a:cubicBezTo>
                        <a:pt x="48594" y="22872"/>
                        <a:pt x="46764" y="10854"/>
                        <a:pt x="30233" y="10854"/>
                      </a:cubicBezTo>
                      <a:cubicBezTo>
                        <a:pt x="22717" y="10854"/>
                        <a:pt x="14857" y="13193"/>
                        <a:pt x="9201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417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109" y="82653"/>
                      </a:lnTo>
                      <a:close/>
                      <a:moveTo>
                        <a:pt x="48937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91" y="73629"/>
                        <a:pt x="45766" y="66944"/>
                        <a:pt x="48084" y="60103"/>
                      </a:cubicBezTo>
                      <a:cubicBezTo>
                        <a:pt x="48594" y="58595"/>
                        <a:pt x="48937" y="56932"/>
                        <a:pt x="48937" y="55424"/>
                      </a:cubicBezTo>
                      <a:lnTo>
                        <a:pt x="48937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0ADDDA1B-6397-4067-A163-5A959227629A}"/>
                    </a:ext>
                  </a:extLst>
                </p:cNvPr>
                <p:cNvSpPr/>
                <p:nvPr/>
              </p:nvSpPr>
              <p:spPr>
                <a:xfrm>
                  <a:off x="3835751" y="3068009"/>
                  <a:ext cx="41243" cy="10853"/>
                </a:xfrm>
                <a:custGeom>
                  <a:avLst/>
                  <a:gdLst>
                    <a:gd name="connsiteX0" fmla="*/ 41243 w 41243"/>
                    <a:gd name="connsiteY0" fmla="*/ 0 h 10853"/>
                    <a:gd name="connsiteX1" fmla="*/ 41243 w 41243"/>
                    <a:gd name="connsiteY1" fmla="*/ 10854 h 10853"/>
                    <a:gd name="connsiteX2" fmla="*/ 0 w 41243"/>
                    <a:gd name="connsiteY2" fmla="*/ 10854 h 10853"/>
                    <a:gd name="connsiteX3" fmla="*/ 0 w 41243"/>
                    <a:gd name="connsiteY3" fmla="*/ 0 h 10853"/>
                    <a:gd name="connsiteX4" fmla="*/ 41243 w 41243"/>
                    <a:gd name="connsiteY4" fmla="*/ 0 h 1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3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5857118-7EBC-4E8F-AEA3-7E325366FE71}"/>
                    </a:ext>
                  </a:extLst>
                </p:cNvPr>
                <p:cNvSpPr/>
                <p:nvPr/>
              </p:nvSpPr>
              <p:spPr>
                <a:xfrm>
                  <a:off x="3928883" y="3000068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86 w 77123"/>
                    <a:gd name="connsiteY1" fmla="*/ 97665 h 120361"/>
                    <a:gd name="connsiteX2" fmla="*/ 686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73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76 w 77123"/>
                    <a:gd name="connsiteY14" fmla="*/ 91479 h 120361"/>
                    <a:gd name="connsiteX15" fmla="*/ 37906 w 77123"/>
                    <a:gd name="connsiteY15" fmla="*/ 108676 h 120361"/>
                    <a:gd name="connsiteX16" fmla="*/ 62452 w 77123"/>
                    <a:gd name="connsiteY16" fmla="*/ 77621 h 120361"/>
                    <a:gd name="connsiteX17" fmla="*/ 38405 w 77123"/>
                    <a:gd name="connsiteY17" fmla="*/ 47564 h 120361"/>
                    <a:gd name="connsiteX18" fmla="*/ 16031 w 77123"/>
                    <a:gd name="connsiteY18" fmla="*/ 65592 h 120361"/>
                    <a:gd name="connsiteX19" fmla="*/ 15200 w 77123"/>
                    <a:gd name="connsiteY19" fmla="*/ 71601 h 120361"/>
                    <a:gd name="connsiteX20" fmla="*/ 1520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43" y="113021"/>
                        <a:pt x="686" y="104839"/>
                        <a:pt x="686" y="97665"/>
                      </a:cubicBezTo>
                      <a:lnTo>
                        <a:pt x="686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36" y="35878"/>
                        <a:pt x="43073" y="35878"/>
                      </a:cubicBezTo>
                      <a:cubicBezTo>
                        <a:pt x="63118" y="35878"/>
                        <a:pt x="77309" y="52575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68" y="115859"/>
                        <a:pt x="13848" y="105172"/>
                      </a:cubicBezTo>
                      <a:lnTo>
                        <a:pt x="13339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3" y="89816"/>
                        <a:pt x="15876" y="91479"/>
                      </a:cubicBezTo>
                      <a:cubicBezTo>
                        <a:pt x="18714" y="101658"/>
                        <a:pt x="27229" y="108676"/>
                        <a:pt x="37906" y="108676"/>
                      </a:cubicBezTo>
                      <a:cubicBezTo>
                        <a:pt x="53282" y="108676"/>
                        <a:pt x="62452" y="96147"/>
                        <a:pt x="62452" y="77621"/>
                      </a:cubicBezTo>
                      <a:cubicBezTo>
                        <a:pt x="62452" y="61423"/>
                        <a:pt x="54083" y="47564"/>
                        <a:pt x="38405" y="47564"/>
                      </a:cubicBezTo>
                      <a:cubicBezTo>
                        <a:pt x="28372" y="47564"/>
                        <a:pt x="19036" y="54415"/>
                        <a:pt x="16031" y="65592"/>
                      </a:cubicBezTo>
                      <a:cubicBezTo>
                        <a:pt x="15709" y="67266"/>
                        <a:pt x="15200" y="69272"/>
                        <a:pt x="15200" y="71601"/>
                      </a:cubicBezTo>
                      <a:lnTo>
                        <a:pt x="1520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3E5FDE43-1F6B-4D98-8443-73F7F99CAA36}"/>
                    </a:ext>
                  </a:extLst>
                </p:cNvPr>
                <p:cNvSpPr/>
                <p:nvPr/>
              </p:nvSpPr>
              <p:spPr>
                <a:xfrm>
                  <a:off x="4051064" y="3002729"/>
                  <a:ext cx="33227" cy="136070"/>
                </a:xfrm>
                <a:custGeom>
                  <a:avLst/>
                  <a:gdLst>
                    <a:gd name="connsiteX0" fmla="*/ 0 w 33227"/>
                    <a:gd name="connsiteY0" fmla="*/ 136071 h 136070"/>
                    <a:gd name="connsiteX1" fmla="*/ 21032 w 33227"/>
                    <a:gd name="connsiteY1" fmla="*/ 67786 h 136070"/>
                    <a:gd name="connsiteX2" fmla="*/ 0 w 33227"/>
                    <a:gd name="connsiteY2" fmla="*/ 0 h 136070"/>
                    <a:gd name="connsiteX3" fmla="*/ 11353 w 33227"/>
                    <a:gd name="connsiteY3" fmla="*/ 0 h 136070"/>
                    <a:gd name="connsiteX4" fmla="*/ 33227 w 33227"/>
                    <a:gd name="connsiteY4" fmla="*/ 67952 h 136070"/>
                    <a:gd name="connsiteX5" fmla="*/ 11353 w 33227"/>
                    <a:gd name="connsiteY5" fmla="*/ 136071 h 136070"/>
                    <a:gd name="connsiteX6" fmla="*/ 0 w 33227"/>
                    <a:gd name="connsiteY6" fmla="*/ 136071 h 1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27" h="136070">
                      <a:moveTo>
                        <a:pt x="0" y="136071"/>
                      </a:moveTo>
                      <a:cubicBezTo>
                        <a:pt x="11862" y="119540"/>
                        <a:pt x="21032" y="97832"/>
                        <a:pt x="21032" y="67786"/>
                      </a:cubicBezTo>
                      <a:cubicBezTo>
                        <a:pt x="21032" y="37896"/>
                        <a:pt x="12019" y="16531"/>
                        <a:pt x="0" y="0"/>
                      </a:cubicBezTo>
                      <a:lnTo>
                        <a:pt x="11353" y="0"/>
                      </a:lnTo>
                      <a:cubicBezTo>
                        <a:pt x="22051" y="13692"/>
                        <a:pt x="33227" y="35057"/>
                        <a:pt x="33227" y="67952"/>
                      </a:cubicBezTo>
                      <a:cubicBezTo>
                        <a:pt x="33227" y="100681"/>
                        <a:pt x="22061" y="121879"/>
                        <a:pt x="11353" y="136071"/>
                      </a:cubicBezTo>
                      <a:lnTo>
                        <a:pt x="0" y="136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8FE7E99-0764-4A90-8E58-60B41375035C}"/>
                    </a:ext>
                  </a:extLst>
                </p:cNvPr>
                <p:cNvSpPr/>
                <p:nvPr/>
              </p:nvSpPr>
              <p:spPr>
                <a:xfrm>
                  <a:off x="4102642" y="3008229"/>
                  <a:ext cx="69272" cy="110370"/>
                </a:xfrm>
                <a:custGeom>
                  <a:avLst/>
                  <a:gdLst>
                    <a:gd name="connsiteX0" fmla="*/ 0 w 69272"/>
                    <a:gd name="connsiteY0" fmla="*/ 110370 h 110370"/>
                    <a:gd name="connsiteX1" fmla="*/ 0 w 69272"/>
                    <a:gd name="connsiteY1" fmla="*/ 101356 h 110370"/>
                    <a:gd name="connsiteX2" fmla="*/ 11530 w 69272"/>
                    <a:gd name="connsiteY2" fmla="*/ 90169 h 110370"/>
                    <a:gd name="connsiteX3" fmla="*/ 51920 w 69272"/>
                    <a:gd name="connsiteY3" fmla="*/ 33404 h 110370"/>
                    <a:gd name="connsiteX4" fmla="*/ 30379 w 69272"/>
                    <a:gd name="connsiteY4" fmla="*/ 12195 h 110370"/>
                    <a:gd name="connsiteX5" fmla="*/ 7350 w 69272"/>
                    <a:gd name="connsiteY5" fmla="*/ 21375 h 110370"/>
                    <a:gd name="connsiteX6" fmla="*/ 2682 w 69272"/>
                    <a:gd name="connsiteY6" fmla="*/ 11020 h 110370"/>
                    <a:gd name="connsiteX7" fmla="*/ 33404 w 69272"/>
                    <a:gd name="connsiteY7" fmla="*/ 0 h 110370"/>
                    <a:gd name="connsiteX8" fmla="*/ 66601 w 69272"/>
                    <a:gd name="connsiteY8" fmla="*/ 31553 h 110370"/>
                    <a:gd name="connsiteX9" fmla="*/ 29214 w 69272"/>
                    <a:gd name="connsiteY9" fmla="*/ 89826 h 110370"/>
                    <a:gd name="connsiteX10" fmla="*/ 20523 w 69272"/>
                    <a:gd name="connsiteY10" fmla="*/ 97842 h 110370"/>
                    <a:gd name="connsiteX11" fmla="*/ 20523 w 69272"/>
                    <a:gd name="connsiteY11" fmla="*/ 98175 h 110370"/>
                    <a:gd name="connsiteX12" fmla="*/ 69272 w 69272"/>
                    <a:gd name="connsiteY12" fmla="*/ 98175 h 110370"/>
                    <a:gd name="connsiteX13" fmla="*/ 69272 w 69272"/>
                    <a:gd name="connsiteY13" fmla="*/ 110360 h 110370"/>
                    <a:gd name="connsiteX14" fmla="*/ 0 w 6927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53"/>
                      </a:cubicBezTo>
                      <a:cubicBezTo>
                        <a:pt x="66601" y="51588"/>
                        <a:pt x="52087" y="67786"/>
                        <a:pt x="29214" y="89826"/>
                      </a:cubicBezTo>
                      <a:lnTo>
                        <a:pt x="20523" y="97842"/>
                      </a:lnTo>
                      <a:lnTo>
                        <a:pt x="20523" y="98175"/>
                      </a:lnTo>
                      <a:lnTo>
                        <a:pt x="69272" y="98175"/>
                      </a:lnTo>
                      <a:lnTo>
                        <a:pt x="69272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173DE983-B171-4BE3-B56A-DFA5F070AE0C}"/>
                    </a:ext>
                  </a:extLst>
                </p:cNvPr>
                <p:cNvSpPr/>
                <p:nvPr/>
              </p:nvSpPr>
              <p:spPr>
                <a:xfrm>
                  <a:off x="4222805" y="3052311"/>
                  <a:ext cx="86156" cy="42740"/>
                </a:xfrm>
                <a:custGeom>
                  <a:avLst/>
                  <a:gdLst>
                    <a:gd name="connsiteX0" fmla="*/ 0 w 86156"/>
                    <a:gd name="connsiteY0" fmla="*/ 10022 h 42740"/>
                    <a:gd name="connsiteX1" fmla="*/ 0 w 86156"/>
                    <a:gd name="connsiteY1" fmla="*/ 0 h 42740"/>
                    <a:gd name="connsiteX2" fmla="*/ 86157 w 86156"/>
                    <a:gd name="connsiteY2" fmla="*/ 0 h 42740"/>
                    <a:gd name="connsiteX3" fmla="*/ 86157 w 86156"/>
                    <a:gd name="connsiteY3" fmla="*/ 10022 h 42740"/>
                    <a:gd name="connsiteX4" fmla="*/ 0 w 86156"/>
                    <a:gd name="connsiteY4" fmla="*/ 10022 h 42740"/>
                    <a:gd name="connsiteX5" fmla="*/ 0 w 86156"/>
                    <a:gd name="connsiteY5" fmla="*/ 42740 h 42740"/>
                    <a:gd name="connsiteX6" fmla="*/ 0 w 86156"/>
                    <a:gd name="connsiteY6" fmla="*/ 32728 h 42740"/>
                    <a:gd name="connsiteX7" fmla="*/ 86157 w 86156"/>
                    <a:gd name="connsiteY7" fmla="*/ 32728 h 42740"/>
                    <a:gd name="connsiteX8" fmla="*/ 86157 w 86156"/>
                    <a:gd name="connsiteY8" fmla="*/ 42740 h 42740"/>
                    <a:gd name="connsiteX9" fmla="*/ 0 w 86156"/>
                    <a:gd name="connsiteY9" fmla="*/ 42740 h 4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156" h="42740">
                      <a:moveTo>
                        <a:pt x="0" y="10022"/>
                      </a:moveTo>
                      <a:lnTo>
                        <a:pt x="0" y="0"/>
                      </a:lnTo>
                      <a:lnTo>
                        <a:pt x="86157" y="0"/>
                      </a:lnTo>
                      <a:lnTo>
                        <a:pt x="86157" y="10022"/>
                      </a:lnTo>
                      <a:lnTo>
                        <a:pt x="0" y="10022"/>
                      </a:lnTo>
                      <a:close/>
                      <a:moveTo>
                        <a:pt x="0" y="42740"/>
                      </a:moveTo>
                      <a:lnTo>
                        <a:pt x="0" y="32728"/>
                      </a:lnTo>
                      <a:lnTo>
                        <a:pt x="86157" y="32728"/>
                      </a:lnTo>
                      <a:lnTo>
                        <a:pt x="86157" y="42740"/>
                      </a:lnTo>
                      <a:lnTo>
                        <a:pt x="0" y="42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D1507389-8F9C-4B2D-84B9-F06AA7E7FABE}"/>
                    </a:ext>
                  </a:extLst>
                </p:cNvPr>
                <p:cNvSpPr/>
                <p:nvPr/>
              </p:nvSpPr>
              <p:spPr>
                <a:xfrm>
                  <a:off x="4356828" y="3035957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35 w 64458"/>
                    <a:gd name="connsiteY1" fmla="*/ 72464 h 84482"/>
                    <a:gd name="connsiteX2" fmla="*/ 49425 w 64458"/>
                    <a:gd name="connsiteY2" fmla="*/ 72464 h 84482"/>
                    <a:gd name="connsiteX3" fmla="*/ 24733 w 64458"/>
                    <a:gd name="connsiteY3" fmla="*/ 84483 h 84482"/>
                    <a:gd name="connsiteX4" fmla="*/ 0 w 64458"/>
                    <a:gd name="connsiteY4" fmla="*/ 61277 h 84482"/>
                    <a:gd name="connsiteX5" fmla="*/ 48593 w 64458"/>
                    <a:gd name="connsiteY5" fmla="*/ 31231 h 84482"/>
                    <a:gd name="connsiteX6" fmla="*/ 48593 w 64458"/>
                    <a:gd name="connsiteY6" fmla="*/ 29557 h 84482"/>
                    <a:gd name="connsiteX7" fmla="*/ 30233 w 64458"/>
                    <a:gd name="connsiteY7" fmla="*/ 10854 h 84482"/>
                    <a:gd name="connsiteX8" fmla="*/ 9180 w 64458"/>
                    <a:gd name="connsiteY8" fmla="*/ 16874 h 84482"/>
                    <a:gd name="connsiteX9" fmla="*/ 5853 w 64458"/>
                    <a:gd name="connsiteY9" fmla="*/ 718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089 w 64458"/>
                    <a:gd name="connsiteY14" fmla="*/ 82653 h 84482"/>
                    <a:gd name="connsiteX15" fmla="*/ 48916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35" y="72464"/>
                      </a:lnTo>
                      <a:lnTo>
                        <a:pt x="49425" y="72464"/>
                      </a:lnTo>
                      <a:cubicBezTo>
                        <a:pt x="44934" y="78806"/>
                        <a:pt x="36221" y="84483"/>
                        <a:pt x="24733" y="84483"/>
                      </a:cubicBezTo>
                      <a:cubicBezTo>
                        <a:pt x="8348" y="84483"/>
                        <a:pt x="0" y="72963"/>
                        <a:pt x="0" y="61277"/>
                      </a:cubicBezTo>
                      <a:cubicBezTo>
                        <a:pt x="0" y="41742"/>
                        <a:pt x="17383" y="31055"/>
                        <a:pt x="48593" y="31231"/>
                      </a:cubicBezTo>
                      <a:lnTo>
                        <a:pt x="48593" y="29557"/>
                      </a:lnTo>
                      <a:cubicBezTo>
                        <a:pt x="48593" y="22872"/>
                        <a:pt x="46764" y="10854"/>
                        <a:pt x="30233" y="10854"/>
                      </a:cubicBezTo>
                      <a:cubicBezTo>
                        <a:pt x="22696" y="10854"/>
                        <a:pt x="14857" y="13193"/>
                        <a:pt x="9180" y="16874"/>
                      </a:cubicBezTo>
                      <a:lnTo>
                        <a:pt x="5853" y="7184"/>
                      </a:lnTo>
                      <a:cubicBezTo>
                        <a:pt x="12538" y="2849"/>
                        <a:pt x="22217" y="0"/>
                        <a:pt x="32396" y="0"/>
                      </a:cubicBezTo>
                      <a:cubicBezTo>
                        <a:pt x="5712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089" y="82653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70" y="73629"/>
                        <a:pt x="45745" y="66944"/>
                        <a:pt x="48084" y="60103"/>
                      </a:cubicBezTo>
                      <a:cubicBezTo>
                        <a:pt x="48593" y="58595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DCB5D0EC-137C-481C-AB7E-5B08CEBE86BD}"/>
                    </a:ext>
                  </a:extLst>
                </p:cNvPr>
                <p:cNvSpPr/>
                <p:nvPr/>
              </p:nvSpPr>
              <p:spPr>
                <a:xfrm>
                  <a:off x="4438940" y="3008229"/>
                  <a:ext cx="69282" cy="110370"/>
                </a:xfrm>
                <a:custGeom>
                  <a:avLst/>
                  <a:gdLst>
                    <a:gd name="connsiteX0" fmla="*/ 0 w 69282"/>
                    <a:gd name="connsiteY0" fmla="*/ 110370 h 110370"/>
                    <a:gd name="connsiteX1" fmla="*/ 0 w 69282"/>
                    <a:gd name="connsiteY1" fmla="*/ 101356 h 110370"/>
                    <a:gd name="connsiteX2" fmla="*/ 11530 w 69282"/>
                    <a:gd name="connsiteY2" fmla="*/ 90169 h 110370"/>
                    <a:gd name="connsiteX3" fmla="*/ 51941 w 69282"/>
                    <a:gd name="connsiteY3" fmla="*/ 33404 h 110370"/>
                    <a:gd name="connsiteX4" fmla="*/ 30379 w 69282"/>
                    <a:gd name="connsiteY4" fmla="*/ 12195 h 110370"/>
                    <a:gd name="connsiteX5" fmla="*/ 7350 w 69282"/>
                    <a:gd name="connsiteY5" fmla="*/ 21375 h 110370"/>
                    <a:gd name="connsiteX6" fmla="*/ 2703 w 69282"/>
                    <a:gd name="connsiteY6" fmla="*/ 11020 h 110370"/>
                    <a:gd name="connsiteX7" fmla="*/ 33404 w 69282"/>
                    <a:gd name="connsiteY7" fmla="*/ 0 h 110370"/>
                    <a:gd name="connsiteX8" fmla="*/ 66622 w 69282"/>
                    <a:gd name="connsiteY8" fmla="*/ 31553 h 110370"/>
                    <a:gd name="connsiteX9" fmla="*/ 29235 w 69282"/>
                    <a:gd name="connsiteY9" fmla="*/ 89826 h 110370"/>
                    <a:gd name="connsiteX10" fmla="*/ 20544 w 69282"/>
                    <a:gd name="connsiteY10" fmla="*/ 97842 h 110370"/>
                    <a:gd name="connsiteX11" fmla="*/ 20544 w 69282"/>
                    <a:gd name="connsiteY11" fmla="*/ 98175 h 110370"/>
                    <a:gd name="connsiteX12" fmla="*/ 69283 w 69282"/>
                    <a:gd name="connsiteY12" fmla="*/ 98175 h 110370"/>
                    <a:gd name="connsiteX13" fmla="*/ 69283 w 69282"/>
                    <a:gd name="connsiteY13" fmla="*/ 110360 h 110370"/>
                    <a:gd name="connsiteX14" fmla="*/ 0 w 6928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8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47" y="63783"/>
                        <a:pt x="51754" y="49768"/>
                        <a:pt x="51941" y="33404"/>
                      </a:cubicBezTo>
                      <a:cubicBezTo>
                        <a:pt x="51941" y="22384"/>
                        <a:pt x="46597" y="12195"/>
                        <a:pt x="30379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703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2" y="16031"/>
                        <a:pt x="66622" y="31553"/>
                      </a:cubicBezTo>
                      <a:cubicBezTo>
                        <a:pt x="66622" y="51588"/>
                        <a:pt x="52108" y="67786"/>
                        <a:pt x="29235" y="89826"/>
                      </a:cubicBezTo>
                      <a:lnTo>
                        <a:pt x="20544" y="97842"/>
                      </a:lnTo>
                      <a:lnTo>
                        <a:pt x="20544" y="98175"/>
                      </a:lnTo>
                      <a:lnTo>
                        <a:pt x="69283" y="98175"/>
                      </a:lnTo>
                      <a:lnTo>
                        <a:pt x="6928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CB23672B-B118-4EEF-B969-0935CEA9E424}"/>
                    </a:ext>
                  </a:extLst>
                </p:cNvPr>
                <p:cNvSpPr/>
                <p:nvPr/>
              </p:nvSpPr>
              <p:spPr>
                <a:xfrm>
                  <a:off x="4557440" y="3068009"/>
                  <a:ext cx="41243" cy="10853"/>
                </a:xfrm>
                <a:custGeom>
                  <a:avLst/>
                  <a:gdLst>
                    <a:gd name="connsiteX0" fmla="*/ 41243 w 41243"/>
                    <a:gd name="connsiteY0" fmla="*/ 0 h 10853"/>
                    <a:gd name="connsiteX1" fmla="*/ 41243 w 41243"/>
                    <a:gd name="connsiteY1" fmla="*/ 10854 h 10853"/>
                    <a:gd name="connsiteX2" fmla="*/ 0 w 41243"/>
                    <a:gd name="connsiteY2" fmla="*/ 10854 h 10853"/>
                    <a:gd name="connsiteX3" fmla="*/ 0 w 41243"/>
                    <a:gd name="connsiteY3" fmla="*/ 0 h 10853"/>
                    <a:gd name="connsiteX4" fmla="*/ 41243 w 41243"/>
                    <a:gd name="connsiteY4" fmla="*/ 0 h 1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10853">
                      <a:moveTo>
                        <a:pt x="41243" y="0"/>
                      </a:moveTo>
                      <a:lnTo>
                        <a:pt x="41243" y="10854"/>
                      </a:lnTo>
                      <a:lnTo>
                        <a:pt x="0" y="10854"/>
                      </a:lnTo>
                      <a:lnTo>
                        <a:pt x="0" y="0"/>
                      </a:lnTo>
                      <a:lnTo>
                        <a:pt x="41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6343ED72-78DC-4FF5-83B9-F9AA1A6DB264}"/>
                    </a:ext>
                  </a:extLst>
                </p:cNvPr>
                <p:cNvSpPr/>
                <p:nvPr/>
              </p:nvSpPr>
              <p:spPr>
                <a:xfrm>
                  <a:off x="4646570" y="3008229"/>
                  <a:ext cx="69293" cy="110370"/>
                </a:xfrm>
                <a:custGeom>
                  <a:avLst/>
                  <a:gdLst>
                    <a:gd name="connsiteX0" fmla="*/ 0 w 69293"/>
                    <a:gd name="connsiteY0" fmla="*/ 110370 h 110370"/>
                    <a:gd name="connsiteX1" fmla="*/ 0 w 69293"/>
                    <a:gd name="connsiteY1" fmla="*/ 101356 h 110370"/>
                    <a:gd name="connsiteX2" fmla="*/ 11530 w 69293"/>
                    <a:gd name="connsiteY2" fmla="*/ 90169 h 110370"/>
                    <a:gd name="connsiteX3" fmla="*/ 51941 w 69293"/>
                    <a:gd name="connsiteY3" fmla="*/ 33404 h 110370"/>
                    <a:gd name="connsiteX4" fmla="*/ 30400 w 69293"/>
                    <a:gd name="connsiteY4" fmla="*/ 12195 h 110370"/>
                    <a:gd name="connsiteX5" fmla="*/ 7350 w 69293"/>
                    <a:gd name="connsiteY5" fmla="*/ 21375 h 110370"/>
                    <a:gd name="connsiteX6" fmla="*/ 2682 w 69293"/>
                    <a:gd name="connsiteY6" fmla="*/ 11020 h 110370"/>
                    <a:gd name="connsiteX7" fmla="*/ 33404 w 69293"/>
                    <a:gd name="connsiteY7" fmla="*/ 0 h 110370"/>
                    <a:gd name="connsiteX8" fmla="*/ 66621 w 69293"/>
                    <a:gd name="connsiteY8" fmla="*/ 31553 h 110370"/>
                    <a:gd name="connsiteX9" fmla="*/ 29214 w 69293"/>
                    <a:gd name="connsiteY9" fmla="*/ 89826 h 110370"/>
                    <a:gd name="connsiteX10" fmla="*/ 20544 w 69293"/>
                    <a:gd name="connsiteY10" fmla="*/ 97842 h 110370"/>
                    <a:gd name="connsiteX11" fmla="*/ 20544 w 69293"/>
                    <a:gd name="connsiteY11" fmla="*/ 98175 h 110370"/>
                    <a:gd name="connsiteX12" fmla="*/ 69293 w 69293"/>
                    <a:gd name="connsiteY12" fmla="*/ 98175 h 110370"/>
                    <a:gd name="connsiteX13" fmla="*/ 69293 w 69293"/>
                    <a:gd name="connsiteY13" fmla="*/ 110360 h 110370"/>
                    <a:gd name="connsiteX14" fmla="*/ 0 w 69293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93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47" y="63783"/>
                        <a:pt x="51775" y="49768"/>
                        <a:pt x="51941" y="33404"/>
                      </a:cubicBezTo>
                      <a:cubicBezTo>
                        <a:pt x="51941" y="22384"/>
                        <a:pt x="46577" y="12195"/>
                        <a:pt x="30400" y="12195"/>
                      </a:cubicBezTo>
                      <a:cubicBezTo>
                        <a:pt x="20554" y="12195"/>
                        <a:pt x="12372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99" y="4678"/>
                        <a:pt x="20876" y="0"/>
                        <a:pt x="33404" y="0"/>
                      </a:cubicBezTo>
                      <a:cubicBezTo>
                        <a:pt x="56776" y="0"/>
                        <a:pt x="66621" y="16031"/>
                        <a:pt x="66621" y="31553"/>
                      </a:cubicBezTo>
                      <a:cubicBezTo>
                        <a:pt x="66621" y="51588"/>
                        <a:pt x="52108" y="67786"/>
                        <a:pt x="29214" y="89826"/>
                      </a:cubicBezTo>
                      <a:lnTo>
                        <a:pt x="20544" y="97842"/>
                      </a:lnTo>
                      <a:lnTo>
                        <a:pt x="20544" y="98175"/>
                      </a:lnTo>
                      <a:lnTo>
                        <a:pt x="69293" y="98175"/>
                      </a:lnTo>
                      <a:lnTo>
                        <a:pt x="69293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F91EA449-5F4B-453A-91FB-856C98B0EBF3}"/>
                    </a:ext>
                  </a:extLst>
                </p:cNvPr>
                <p:cNvSpPr/>
                <p:nvPr/>
              </p:nvSpPr>
              <p:spPr>
                <a:xfrm>
                  <a:off x="4730533" y="3035957"/>
                  <a:ext cx="64458" cy="84482"/>
                </a:xfrm>
                <a:custGeom>
                  <a:avLst/>
                  <a:gdLst>
                    <a:gd name="connsiteX0" fmla="*/ 51089 w 64458"/>
                    <a:gd name="connsiteY0" fmla="*/ 82642 h 84482"/>
                    <a:gd name="connsiteX1" fmla="*/ 49914 w 64458"/>
                    <a:gd name="connsiteY1" fmla="*/ 72464 h 84482"/>
                    <a:gd name="connsiteX2" fmla="*/ 49425 w 64458"/>
                    <a:gd name="connsiteY2" fmla="*/ 72464 h 84482"/>
                    <a:gd name="connsiteX3" fmla="*/ 24713 w 64458"/>
                    <a:gd name="connsiteY3" fmla="*/ 84483 h 84482"/>
                    <a:gd name="connsiteX4" fmla="*/ 0 w 64458"/>
                    <a:gd name="connsiteY4" fmla="*/ 61277 h 84482"/>
                    <a:gd name="connsiteX5" fmla="*/ 48573 w 64458"/>
                    <a:gd name="connsiteY5" fmla="*/ 31231 h 84482"/>
                    <a:gd name="connsiteX6" fmla="*/ 48573 w 64458"/>
                    <a:gd name="connsiteY6" fmla="*/ 29557 h 84482"/>
                    <a:gd name="connsiteX7" fmla="*/ 30213 w 64458"/>
                    <a:gd name="connsiteY7" fmla="*/ 10854 h 84482"/>
                    <a:gd name="connsiteX8" fmla="*/ 9180 w 64458"/>
                    <a:gd name="connsiteY8" fmla="*/ 16874 h 84482"/>
                    <a:gd name="connsiteX9" fmla="*/ 5833 w 64458"/>
                    <a:gd name="connsiteY9" fmla="*/ 7184 h 84482"/>
                    <a:gd name="connsiteX10" fmla="*/ 32396 w 64458"/>
                    <a:gd name="connsiteY10" fmla="*/ 0 h 84482"/>
                    <a:gd name="connsiteX11" fmla="*/ 63118 w 64458"/>
                    <a:gd name="connsiteY11" fmla="*/ 33061 h 84482"/>
                    <a:gd name="connsiteX12" fmla="*/ 63118 w 64458"/>
                    <a:gd name="connsiteY12" fmla="*/ 63284 h 84482"/>
                    <a:gd name="connsiteX13" fmla="*/ 64459 w 64458"/>
                    <a:gd name="connsiteY13" fmla="*/ 82653 h 84482"/>
                    <a:gd name="connsiteX14" fmla="*/ 51089 w 64458"/>
                    <a:gd name="connsiteY14" fmla="*/ 82653 h 84482"/>
                    <a:gd name="connsiteX15" fmla="*/ 48916 w 64458"/>
                    <a:gd name="connsiteY15" fmla="*/ 41410 h 84482"/>
                    <a:gd name="connsiteX16" fmla="*/ 14701 w 64458"/>
                    <a:gd name="connsiteY16" fmla="*/ 59604 h 84482"/>
                    <a:gd name="connsiteX17" fmla="*/ 28549 w 64458"/>
                    <a:gd name="connsiteY17" fmla="*/ 73629 h 84482"/>
                    <a:gd name="connsiteX18" fmla="*/ 48084 w 64458"/>
                    <a:gd name="connsiteY18" fmla="*/ 60103 h 84482"/>
                    <a:gd name="connsiteX19" fmla="*/ 48916 w 64458"/>
                    <a:gd name="connsiteY19" fmla="*/ 55424 h 84482"/>
                    <a:gd name="connsiteX20" fmla="*/ 48916 w 64458"/>
                    <a:gd name="connsiteY20" fmla="*/ 41410 h 8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458" h="84482">
                      <a:moveTo>
                        <a:pt x="51089" y="82642"/>
                      </a:moveTo>
                      <a:lnTo>
                        <a:pt x="49914" y="72464"/>
                      </a:lnTo>
                      <a:lnTo>
                        <a:pt x="49425" y="72464"/>
                      </a:lnTo>
                      <a:cubicBezTo>
                        <a:pt x="44913" y="78806"/>
                        <a:pt x="36222" y="84483"/>
                        <a:pt x="24713" y="84483"/>
                      </a:cubicBezTo>
                      <a:cubicBezTo>
                        <a:pt x="8349" y="84483"/>
                        <a:pt x="0" y="72963"/>
                        <a:pt x="0" y="61277"/>
                      </a:cubicBezTo>
                      <a:cubicBezTo>
                        <a:pt x="0" y="41742"/>
                        <a:pt x="17362" y="31055"/>
                        <a:pt x="48573" y="31231"/>
                      </a:cubicBezTo>
                      <a:lnTo>
                        <a:pt x="48573" y="29557"/>
                      </a:lnTo>
                      <a:cubicBezTo>
                        <a:pt x="48573" y="22872"/>
                        <a:pt x="46743" y="10854"/>
                        <a:pt x="30213" y="10854"/>
                      </a:cubicBezTo>
                      <a:cubicBezTo>
                        <a:pt x="22696" y="10854"/>
                        <a:pt x="14836" y="13193"/>
                        <a:pt x="9180" y="16874"/>
                      </a:cubicBezTo>
                      <a:lnTo>
                        <a:pt x="5833" y="7184"/>
                      </a:lnTo>
                      <a:cubicBezTo>
                        <a:pt x="12539" y="2849"/>
                        <a:pt x="22218" y="0"/>
                        <a:pt x="32396" y="0"/>
                      </a:cubicBezTo>
                      <a:cubicBezTo>
                        <a:pt x="57109" y="0"/>
                        <a:pt x="63118" y="16874"/>
                        <a:pt x="63118" y="33061"/>
                      </a:cubicBezTo>
                      <a:lnTo>
                        <a:pt x="63118" y="63284"/>
                      </a:lnTo>
                      <a:cubicBezTo>
                        <a:pt x="63118" y="70291"/>
                        <a:pt x="63461" y="77142"/>
                        <a:pt x="64459" y="82653"/>
                      </a:cubicBezTo>
                      <a:lnTo>
                        <a:pt x="51089" y="82653"/>
                      </a:lnTo>
                      <a:close/>
                      <a:moveTo>
                        <a:pt x="48916" y="41410"/>
                      </a:moveTo>
                      <a:cubicBezTo>
                        <a:pt x="32895" y="41077"/>
                        <a:pt x="14701" y="43915"/>
                        <a:pt x="14701" y="59604"/>
                      </a:cubicBezTo>
                      <a:cubicBezTo>
                        <a:pt x="14701" y="69116"/>
                        <a:pt x="21032" y="73629"/>
                        <a:pt x="28549" y="73629"/>
                      </a:cubicBezTo>
                      <a:cubicBezTo>
                        <a:pt x="39071" y="73629"/>
                        <a:pt x="45745" y="66944"/>
                        <a:pt x="48084" y="60103"/>
                      </a:cubicBezTo>
                      <a:cubicBezTo>
                        <a:pt x="48573" y="58595"/>
                        <a:pt x="48916" y="56932"/>
                        <a:pt x="48916" y="55424"/>
                      </a:cubicBezTo>
                      <a:lnTo>
                        <a:pt x="48916" y="41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D28F90CF-8EF2-4402-8A7E-864277BC922A}"/>
                    </a:ext>
                  </a:extLst>
                </p:cNvPr>
                <p:cNvSpPr/>
                <p:nvPr/>
              </p:nvSpPr>
              <p:spPr>
                <a:xfrm>
                  <a:off x="4816648" y="3000068"/>
                  <a:ext cx="77123" cy="120361"/>
                </a:xfrm>
                <a:custGeom>
                  <a:avLst/>
                  <a:gdLst>
                    <a:gd name="connsiteX0" fmla="*/ 0 w 77123"/>
                    <a:gd name="connsiteY0" fmla="*/ 118531 h 120361"/>
                    <a:gd name="connsiteX1" fmla="*/ 665 w 77123"/>
                    <a:gd name="connsiteY1" fmla="*/ 97665 h 120361"/>
                    <a:gd name="connsiteX2" fmla="*/ 665 w 77123"/>
                    <a:gd name="connsiteY2" fmla="*/ 0 h 120361"/>
                    <a:gd name="connsiteX3" fmla="*/ 15200 w 77123"/>
                    <a:gd name="connsiteY3" fmla="*/ 0 h 120361"/>
                    <a:gd name="connsiteX4" fmla="*/ 15200 w 77123"/>
                    <a:gd name="connsiteY4" fmla="*/ 50746 h 120361"/>
                    <a:gd name="connsiteX5" fmla="*/ 15522 w 77123"/>
                    <a:gd name="connsiteY5" fmla="*/ 50746 h 120361"/>
                    <a:gd name="connsiteX6" fmla="*/ 43073 w 77123"/>
                    <a:gd name="connsiteY6" fmla="*/ 35878 h 120361"/>
                    <a:gd name="connsiteX7" fmla="*/ 77122 w 77123"/>
                    <a:gd name="connsiteY7" fmla="*/ 77122 h 120361"/>
                    <a:gd name="connsiteX8" fmla="*/ 40900 w 77123"/>
                    <a:gd name="connsiteY8" fmla="*/ 120361 h 120361"/>
                    <a:gd name="connsiteX9" fmla="*/ 13848 w 77123"/>
                    <a:gd name="connsiteY9" fmla="*/ 105172 h 120361"/>
                    <a:gd name="connsiteX10" fmla="*/ 13339 w 77123"/>
                    <a:gd name="connsiteY10" fmla="*/ 105172 h 120361"/>
                    <a:gd name="connsiteX11" fmla="*/ 12684 w 77123"/>
                    <a:gd name="connsiteY11" fmla="*/ 118531 h 120361"/>
                    <a:gd name="connsiteX12" fmla="*/ 0 w 77123"/>
                    <a:gd name="connsiteY12" fmla="*/ 118531 h 120361"/>
                    <a:gd name="connsiteX13" fmla="*/ 15210 w 77123"/>
                    <a:gd name="connsiteY13" fmla="*/ 86136 h 120361"/>
                    <a:gd name="connsiteX14" fmla="*/ 15865 w 77123"/>
                    <a:gd name="connsiteY14" fmla="*/ 91479 h 120361"/>
                    <a:gd name="connsiteX15" fmla="*/ 37895 w 77123"/>
                    <a:gd name="connsiteY15" fmla="*/ 108676 h 120361"/>
                    <a:gd name="connsiteX16" fmla="*/ 62463 w 77123"/>
                    <a:gd name="connsiteY16" fmla="*/ 77621 h 120361"/>
                    <a:gd name="connsiteX17" fmla="*/ 38405 w 77123"/>
                    <a:gd name="connsiteY17" fmla="*/ 47564 h 120361"/>
                    <a:gd name="connsiteX18" fmla="*/ 16031 w 77123"/>
                    <a:gd name="connsiteY18" fmla="*/ 65592 h 120361"/>
                    <a:gd name="connsiteX19" fmla="*/ 15220 w 77123"/>
                    <a:gd name="connsiteY19" fmla="*/ 71601 h 120361"/>
                    <a:gd name="connsiteX20" fmla="*/ 15220 w 77123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3" h="120361">
                      <a:moveTo>
                        <a:pt x="0" y="118531"/>
                      </a:moveTo>
                      <a:cubicBezTo>
                        <a:pt x="322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200" y="0"/>
                      </a:lnTo>
                      <a:lnTo>
                        <a:pt x="15200" y="50746"/>
                      </a:lnTo>
                      <a:lnTo>
                        <a:pt x="15522" y="50746"/>
                      </a:lnTo>
                      <a:cubicBezTo>
                        <a:pt x="20700" y="41732"/>
                        <a:pt x="30056" y="35878"/>
                        <a:pt x="43073" y="35878"/>
                      </a:cubicBezTo>
                      <a:cubicBezTo>
                        <a:pt x="63097" y="35878"/>
                        <a:pt x="77288" y="52575"/>
                        <a:pt x="77122" y="77122"/>
                      </a:cubicBezTo>
                      <a:cubicBezTo>
                        <a:pt x="77122" y="106003"/>
                        <a:pt x="58928" y="120361"/>
                        <a:pt x="40900" y="120361"/>
                      </a:cubicBezTo>
                      <a:cubicBezTo>
                        <a:pt x="29225" y="120361"/>
                        <a:pt x="19847" y="115859"/>
                        <a:pt x="13848" y="105172"/>
                      </a:cubicBezTo>
                      <a:lnTo>
                        <a:pt x="13339" y="105172"/>
                      </a:lnTo>
                      <a:lnTo>
                        <a:pt x="12684" y="118531"/>
                      </a:lnTo>
                      <a:lnTo>
                        <a:pt x="0" y="118531"/>
                      </a:lnTo>
                      <a:close/>
                      <a:moveTo>
                        <a:pt x="15210" y="86136"/>
                      </a:moveTo>
                      <a:cubicBezTo>
                        <a:pt x="15210" y="87976"/>
                        <a:pt x="15532" y="89816"/>
                        <a:pt x="15865" y="91479"/>
                      </a:cubicBezTo>
                      <a:cubicBezTo>
                        <a:pt x="18703" y="101658"/>
                        <a:pt x="27218" y="108676"/>
                        <a:pt x="37895" y="108676"/>
                      </a:cubicBezTo>
                      <a:cubicBezTo>
                        <a:pt x="53272" y="108676"/>
                        <a:pt x="62463" y="96147"/>
                        <a:pt x="62463" y="77621"/>
                      </a:cubicBezTo>
                      <a:cubicBezTo>
                        <a:pt x="62463" y="61423"/>
                        <a:pt x="54093" y="47564"/>
                        <a:pt x="38405" y="47564"/>
                      </a:cubicBezTo>
                      <a:cubicBezTo>
                        <a:pt x="28393" y="47564"/>
                        <a:pt x="19057" y="54415"/>
                        <a:pt x="16031" y="65592"/>
                      </a:cubicBezTo>
                      <a:cubicBezTo>
                        <a:pt x="15709" y="67266"/>
                        <a:pt x="15220" y="69272"/>
                        <a:pt x="15220" y="71601"/>
                      </a:cubicBezTo>
                      <a:lnTo>
                        <a:pt x="15220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C490BBA0-F290-4E4D-9657-680205949767}"/>
                    </a:ext>
                  </a:extLst>
                </p:cNvPr>
                <p:cNvSpPr/>
                <p:nvPr/>
              </p:nvSpPr>
              <p:spPr>
                <a:xfrm>
                  <a:off x="4942166" y="3029781"/>
                  <a:ext cx="86156" cy="88818"/>
                </a:xfrm>
                <a:custGeom>
                  <a:avLst/>
                  <a:gdLst>
                    <a:gd name="connsiteX0" fmla="*/ 48407 w 86156"/>
                    <a:gd name="connsiteY0" fmla="*/ 0 h 88818"/>
                    <a:gd name="connsiteX1" fmla="*/ 48407 w 86156"/>
                    <a:gd name="connsiteY1" fmla="*/ 39237 h 88818"/>
                    <a:gd name="connsiteX2" fmla="*/ 86156 w 86156"/>
                    <a:gd name="connsiteY2" fmla="*/ 39237 h 88818"/>
                    <a:gd name="connsiteX3" fmla="*/ 86156 w 86156"/>
                    <a:gd name="connsiteY3" fmla="*/ 49249 h 88818"/>
                    <a:gd name="connsiteX4" fmla="*/ 48407 w 86156"/>
                    <a:gd name="connsiteY4" fmla="*/ 49249 h 88818"/>
                    <a:gd name="connsiteX5" fmla="*/ 48407 w 86156"/>
                    <a:gd name="connsiteY5" fmla="*/ 88818 h 88818"/>
                    <a:gd name="connsiteX6" fmla="*/ 37750 w 86156"/>
                    <a:gd name="connsiteY6" fmla="*/ 88818 h 88818"/>
                    <a:gd name="connsiteX7" fmla="*/ 37750 w 86156"/>
                    <a:gd name="connsiteY7" fmla="*/ 49249 h 88818"/>
                    <a:gd name="connsiteX8" fmla="*/ 0 w 86156"/>
                    <a:gd name="connsiteY8" fmla="*/ 49249 h 88818"/>
                    <a:gd name="connsiteX9" fmla="*/ 0 w 86156"/>
                    <a:gd name="connsiteY9" fmla="*/ 39237 h 88818"/>
                    <a:gd name="connsiteX10" fmla="*/ 37750 w 86156"/>
                    <a:gd name="connsiteY10" fmla="*/ 39237 h 88818"/>
                    <a:gd name="connsiteX11" fmla="*/ 37750 w 86156"/>
                    <a:gd name="connsiteY11" fmla="*/ 0 h 88818"/>
                    <a:gd name="connsiteX12" fmla="*/ 48407 w 86156"/>
                    <a:gd name="connsiteY12" fmla="*/ 0 h 8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156" h="88818">
                      <a:moveTo>
                        <a:pt x="48407" y="0"/>
                      </a:moveTo>
                      <a:lnTo>
                        <a:pt x="48407" y="39237"/>
                      </a:lnTo>
                      <a:lnTo>
                        <a:pt x="86156" y="39237"/>
                      </a:lnTo>
                      <a:lnTo>
                        <a:pt x="86156" y="49249"/>
                      </a:lnTo>
                      <a:lnTo>
                        <a:pt x="48407" y="49249"/>
                      </a:lnTo>
                      <a:lnTo>
                        <a:pt x="48407" y="88818"/>
                      </a:lnTo>
                      <a:lnTo>
                        <a:pt x="37750" y="88818"/>
                      </a:lnTo>
                      <a:lnTo>
                        <a:pt x="37750" y="49249"/>
                      </a:lnTo>
                      <a:lnTo>
                        <a:pt x="0" y="49249"/>
                      </a:lnTo>
                      <a:lnTo>
                        <a:pt x="0" y="39237"/>
                      </a:lnTo>
                      <a:lnTo>
                        <a:pt x="37750" y="39237"/>
                      </a:lnTo>
                      <a:lnTo>
                        <a:pt x="37750" y="0"/>
                      </a:lnTo>
                      <a:lnTo>
                        <a:pt x="484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0E37460D-F188-475F-9DF4-02627EC39915}"/>
                    </a:ext>
                  </a:extLst>
                </p:cNvPr>
                <p:cNvSpPr/>
                <p:nvPr/>
              </p:nvSpPr>
              <p:spPr>
                <a:xfrm>
                  <a:off x="5081865" y="3000068"/>
                  <a:ext cx="77122" cy="120361"/>
                </a:xfrm>
                <a:custGeom>
                  <a:avLst/>
                  <a:gdLst>
                    <a:gd name="connsiteX0" fmla="*/ 0 w 77122"/>
                    <a:gd name="connsiteY0" fmla="*/ 118531 h 120361"/>
                    <a:gd name="connsiteX1" fmla="*/ 665 w 77122"/>
                    <a:gd name="connsiteY1" fmla="*/ 97665 h 120361"/>
                    <a:gd name="connsiteX2" fmla="*/ 665 w 77122"/>
                    <a:gd name="connsiteY2" fmla="*/ 0 h 120361"/>
                    <a:gd name="connsiteX3" fmla="*/ 15179 w 77122"/>
                    <a:gd name="connsiteY3" fmla="*/ 0 h 120361"/>
                    <a:gd name="connsiteX4" fmla="*/ 15179 w 77122"/>
                    <a:gd name="connsiteY4" fmla="*/ 50746 h 120361"/>
                    <a:gd name="connsiteX5" fmla="*/ 15501 w 77122"/>
                    <a:gd name="connsiteY5" fmla="*/ 50746 h 120361"/>
                    <a:gd name="connsiteX6" fmla="*/ 43052 w 77122"/>
                    <a:gd name="connsiteY6" fmla="*/ 35878 h 120361"/>
                    <a:gd name="connsiteX7" fmla="*/ 77122 w 77122"/>
                    <a:gd name="connsiteY7" fmla="*/ 77122 h 120361"/>
                    <a:gd name="connsiteX8" fmla="*/ 40900 w 77122"/>
                    <a:gd name="connsiteY8" fmla="*/ 120361 h 120361"/>
                    <a:gd name="connsiteX9" fmla="*/ 13848 w 77122"/>
                    <a:gd name="connsiteY9" fmla="*/ 105172 h 120361"/>
                    <a:gd name="connsiteX10" fmla="*/ 13338 w 77122"/>
                    <a:gd name="connsiteY10" fmla="*/ 105172 h 120361"/>
                    <a:gd name="connsiteX11" fmla="*/ 12673 w 77122"/>
                    <a:gd name="connsiteY11" fmla="*/ 118531 h 120361"/>
                    <a:gd name="connsiteX12" fmla="*/ 0 w 77122"/>
                    <a:gd name="connsiteY12" fmla="*/ 118531 h 120361"/>
                    <a:gd name="connsiteX13" fmla="*/ 15189 w 77122"/>
                    <a:gd name="connsiteY13" fmla="*/ 86136 h 120361"/>
                    <a:gd name="connsiteX14" fmla="*/ 15854 w 77122"/>
                    <a:gd name="connsiteY14" fmla="*/ 91479 h 120361"/>
                    <a:gd name="connsiteX15" fmla="*/ 37906 w 77122"/>
                    <a:gd name="connsiteY15" fmla="*/ 108676 h 120361"/>
                    <a:gd name="connsiteX16" fmla="*/ 62432 w 77122"/>
                    <a:gd name="connsiteY16" fmla="*/ 77621 h 120361"/>
                    <a:gd name="connsiteX17" fmla="*/ 38384 w 77122"/>
                    <a:gd name="connsiteY17" fmla="*/ 47564 h 120361"/>
                    <a:gd name="connsiteX18" fmla="*/ 16031 w 77122"/>
                    <a:gd name="connsiteY18" fmla="*/ 65592 h 120361"/>
                    <a:gd name="connsiteX19" fmla="*/ 15179 w 77122"/>
                    <a:gd name="connsiteY19" fmla="*/ 71601 h 120361"/>
                    <a:gd name="connsiteX20" fmla="*/ 15179 w 77122"/>
                    <a:gd name="connsiteY20" fmla="*/ 86136 h 12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122" h="120361">
                      <a:moveTo>
                        <a:pt x="0" y="118531"/>
                      </a:moveTo>
                      <a:cubicBezTo>
                        <a:pt x="343" y="113021"/>
                        <a:pt x="665" y="104839"/>
                        <a:pt x="665" y="97665"/>
                      </a:cubicBezTo>
                      <a:lnTo>
                        <a:pt x="665" y="0"/>
                      </a:lnTo>
                      <a:lnTo>
                        <a:pt x="15179" y="0"/>
                      </a:lnTo>
                      <a:lnTo>
                        <a:pt x="15179" y="50746"/>
                      </a:lnTo>
                      <a:lnTo>
                        <a:pt x="15501" y="50746"/>
                      </a:lnTo>
                      <a:cubicBezTo>
                        <a:pt x="20699" y="41732"/>
                        <a:pt x="30035" y="35878"/>
                        <a:pt x="43052" y="35878"/>
                      </a:cubicBezTo>
                      <a:cubicBezTo>
                        <a:pt x="63097" y="35878"/>
                        <a:pt x="77288" y="52575"/>
                        <a:pt x="77122" y="77122"/>
                      </a:cubicBezTo>
                      <a:cubicBezTo>
                        <a:pt x="77122" y="106003"/>
                        <a:pt x="58907" y="120361"/>
                        <a:pt x="40900" y="120361"/>
                      </a:cubicBezTo>
                      <a:cubicBezTo>
                        <a:pt x="29204" y="120361"/>
                        <a:pt x="19847" y="115859"/>
                        <a:pt x="13848" y="105172"/>
                      </a:cubicBezTo>
                      <a:lnTo>
                        <a:pt x="13338" y="105172"/>
                      </a:lnTo>
                      <a:lnTo>
                        <a:pt x="12673" y="118531"/>
                      </a:lnTo>
                      <a:lnTo>
                        <a:pt x="0" y="118531"/>
                      </a:lnTo>
                      <a:close/>
                      <a:moveTo>
                        <a:pt x="15189" y="86136"/>
                      </a:moveTo>
                      <a:cubicBezTo>
                        <a:pt x="15189" y="87976"/>
                        <a:pt x="15512" y="89816"/>
                        <a:pt x="15854" y="91479"/>
                      </a:cubicBezTo>
                      <a:cubicBezTo>
                        <a:pt x="18693" y="101658"/>
                        <a:pt x="27208" y="108676"/>
                        <a:pt x="37906" y="108676"/>
                      </a:cubicBezTo>
                      <a:cubicBezTo>
                        <a:pt x="53262" y="108676"/>
                        <a:pt x="62432" y="96147"/>
                        <a:pt x="62432" y="77621"/>
                      </a:cubicBezTo>
                      <a:cubicBezTo>
                        <a:pt x="62432" y="61423"/>
                        <a:pt x="54083" y="47564"/>
                        <a:pt x="38384" y="47564"/>
                      </a:cubicBezTo>
                      <a:cubicBezTo>
                        <a:pt x="28372" y="47564"/>
                        <a:pt x="19036" y="54415"/>
                        <a:pt x="16031" y="65592"/>
                      </a:cubicBezTo>
                      <a:cubicBezTo>
                        <a:pt x="15688" y="67266"/>
                        <a:pt x="15179" y="69272"/>
                        <a:pt x="15179" y="71601"/>
                      </a:cubicBezTo>
                      <a:lnTo>
                        <a:pt x="15179" y="86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481864AC-C7AF-41D6-887D-3054BC37543D}"/>
                    </a:ext>
                  </a:extLst>
                </p:cNvPr>
                <p:cNvSpPr/>
                <p:nvPr/>
              </p:nvSpPr>
              <p:spPr>
                <a:xfrm>
                  <a:off x="5172835" y="3008229"/>
                  <a:ext cx="69272" cy="110370"/>
                </a:xfrm>
                <a:custGeom>
                  <a:avLst/>
                  <a:gdLst>
                    <a:gd name="connsiteX0" fmla="*/ 0 w 69272"/>
                    <a:gd name="connsiteY0" fmla="*/ 110370 h 110370"/>
                    <a:gd name="connsiteX1" fmla="*/ 0 w 69272"/>
                    <a:gd name="connsiteY1" fmla="*/ 101356 h 110370"/>
                    <a:gd name="connsiteX2" fmla="*/ 11530 w 69272"/>
                    <a:gd name="connsiteY2" fmla="*/ 90169 h 110370"/>
                    <a:gd name="connsiteX3" fmla="*/ 51920 w 69272"/>
                    <a:gd name="connsiteY3" fmla="*/ 33404 h 110370"/>
                    <a:gd name="connsiteX4" fmla="*/ 30379 w 69272"/>
                    <a:gd name="connsiteY4" fmla="*/ 12195 h 110370"/>
                    <a:gd name="connsiteX5" fmla="*/ 7350 w 69272"/>
                    <a:gd name="connsiteY5" fmla="*/ 21375 h 110370"/>
                    <a:gd name="connsiteX6" fmla="*/ 2682 w 69272"/>
                    <a:gd name="connsiteY6" fmla="*/ 11020 h 110370"/>
                    <a:gd name="connsiteX7" fmla="*/ 33404 w 69272"/>
                    <a:gd name="connsiteY7" fmla="*/ 0 h 110370"/>
                    <a:gd name="connsiteX8" fmla="*/ 66601 w 69272"/>
                    <a:gd name="connsiteY8" fmla="*/ 31553 h 110370"/>
                    <a:gd name="connsiteX9" fmla="*/ 29214 w 69272"/>
                    <a:gd name="connsiteY9" fmla="*/ 89826 h 110370"/>
                    <a:gd name="connsiteX10" fmla="*/ 20523 w 69272"/>
                    <a:gd name="connsiteY10" fmla="*/ 97842 h 110370"/>
                    <a:gd name="connsiteX11" fmla="*/ 20523 w 69272"/>
                    <a:gd name="connsiteY11" fmla="*/ 98175 h 110370"/>
                    <a:gd name="connsiteX12" fmla="*/ 69272 w 69272"/>
                    <a:gd name="connsiteY12" fmla="*/ 98175 h 110370"/>
                    <a:gd name="connsiteX13" fmla="*/ 69272 w 69272"/>
                    <a:gd name="connsiteY13" fmla="*/ 110360 h 110370"/>
                    <a:gd name="connsiteX14" fmla="*/ 0 w 69272"/>
                    <a:gd name="connsiteY14" fmla="*/ 110360 h 11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272" h="110370">
                      <a:moveTo>
                        <a:pt x="0" y="110370"/>
                      </a:moveTo>
                      <a:lnTo>
                        <a:pt x="0" y="101356"/>
                      </a:lnTo>
                      <a:lnTo>
                        <a:pt x="11530" y="90169"/>
                      </a:lnTo>
                      <a:cubicBezTo>
                        <a:pt x="39226" y="63783"/>
                        <a:pt x="51754" y="49768"/>
                        <a:pt x="51920" y="33404"/>
                      </a:cubicBezTo>
                      <a:cubicBezTo>
                        <a:pt x="51920" y="22384"/>
                        <a:pt x="46576" y="12195"/>
                        <a:pt x="30379" y="12195"/>
                      </a:cubicBezTo>
                      <a:cubicBezTo>
                        <a:pt x="20533" y="12195"/>
                        <a:pt x="12351" y="17206"/>
                        <a:pt x="7350" y="21375"/>
                      </a:cubicBezTo>
                      <a:lnTo>
                        <a:pt x="2682" y="11020"/>
                      </a:lnTo>
                      <a:cubicBezTo>
                        <a:pt x="10178" y="4678"/>
                        <a:pt x="20876" y="0"/>
                        <a:pt x="33404" y="0"/>
                      </a:cubicBezTo>
                      <a:cubicBezTo>
                        <a:pt x="56755" y="0"/>
                        <a:pt x="66601" y="16031"/>
                        <a:pt x="66601" y="31553"/>
                      </a:cubicBezTo>
                      <a:cubicBezTo>
                        <a:pt x="66601" y="51588"/>
                        <a:pt x="52087" y="67786"/>
                        <a:pt x="29214" y="89826"/>
                      </a:cubicBezTo>
                      <a:lnTo>
                        <a:pt x="20523" y="97842"/>
                      </a:lnTo>
                      <a:lnTo>
                        <a:pt x="20523" y="98175"/>
                      </a:lnTo>
                      <a:lnTo>
                        <a:pt x="69272" y="98175"/>
                      </a:lnTo>
                      <a:lnTo>
                        <a:pt x="69272" y="110360"/>
                      </a:lnTo>
                      <a:lnTo>
                        <a:pt x="0" y="110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B13F9F1-8DEC-4CB7-AE1D-BC6C5F433DE8}"/>
                  </a:ext>
                </a:extLst>
              </p:cNvPr>
              <p:cNvSpPr/>
              <p:nvPr/>
            </p:nvSpPr>
            <p:spPr>
              <a:xfrm>
                <a:off x="3737453" y="3306236"/>
                <a:ext cx="1774133" cy="705532"/>
              </a:xfrm>
              <a:custGeom>
                <a:avLst/>
                <a:gdLst>
                  <a:gd name="connsiteX0" fmla="*/ 11434 w 1774133"/>
                  <a:gd name="connsiteY0" fmla="*/ 705533 h 705532"/>
                  <a:gd name="connsiteX1" fmla="*/ 7795 w 1774133"/>
                  <a:gd name="connsiteY1" fmla="*/ 704930 h 705532"/>
                  <a:gd name="connsiteX2" fmla="*/ 590 w 1774133"/>
                  <a:gd name="connsiteY2" fmla="*/ 690489 h 705532"/>
                  <a:gd name="connsiteX3" fmla="*/ 216662 w 1774133"/>
                  <a:gd name="connsiteY3" fmla="*/ 42242 h 705532"/>
                  <a:gd name="connsiteX4" fmla="*/ 386969 w 1774133"/>
                  <a:gd name="connsiteY4" fmla="*/ 522137 h 705532"/>
                  <a:gd name="connsiteX5" fmla="*/ 477492 w 1774133"/>
                  <a:gd name="connsiteY5" fmla="*/ 363694 h 705532"/>
                  <a:gd name="connsiteX6" fmla="*/ 514545 w 1774133"/>
                  <a:gd name="connsiteY6" fmla="*/ 452626 h 705532"/>
                  <a:gd name="connsiteX7" fmla="*/ 568400 w 1774133"/>
                  <a:gd name="connsiteY7" fmla="*/ 337213 h 705532"/>
                  <a:gd name="connsiteX8" fmla="*/ 633358 w 1774133"/>
                  <a:gd name="connsiteY8" fmla="*/ 510410 h 705532"/>
                  <a:gd name="connsiteX9" fmla="*/ 755257 w 1774133"/>
                  <a:gd name="connsiteY9" fmla="*/ 0 h 705532"/>
                  <a:gd name="connsiteX10" fmla="*/ 986155 w 1774133"/>
                  <a:gd name="connsiteY10" fmla="*/ 623390 h 705532"/>
                  <a:gd name="connsiteX11" fmla="*/ 1158167 w 1774133"/>
                  <a:gd name="connsiteY11" fmla="*/ 167146 h 705532"/>
                  <a:gd name="connsiteX12" fmla="*/ 1299311 w 1774133"/>
                  <a:gd name="connsiteY12" fmla="*/ 371002 h 705532"/>
                  <a:gd name="connsiteX13" fmla="*/ 1513886 w 1774133"/>
                  <a:gd name="connsiteY13" fmla="*/ 126828 h 705532"/>
                  <a:gd name="connsiteX14" fmla="*/ 1762718 w 1774133"/>
                  <a:gd name="connsiteY14" fmla="*/ 126828 h 705532"/>
                  <a:gd name="connsiteX15" fmla="*/ 1774133 w 1774133"/>
                  <a:gd name="connsiteY15" fmla="*/ 138244 h 705532"/>
                  <a:gd name="connsiteX16" fmla="*/ 1762718 w 1774133"/>
                  <a:gd name="connsiteY16" fmla="*/ 149680 h 705532"/>
                  <a:gd name="connsiteX17" fmla="*/ 1524220 w 1774133"/>
                  <a:gd name="connsiteY17" fmla="*/ 149680 h 705532"/>
                  <a:gd name="connsiteX18" fmla="*/ 1297159 w 1774133"/>
                  <a:gd name="connsiteY18" fmla="*/ 408056 h 705532"/>
                  <a:gd name="connsiteX19" fmla="*/ 1164176 w 1774133"/>
                  <a:gd name="connsiteY19" fmla="*/ 215958 h 705532"/>
                  <a:gd name="connsiteX20" fmla="*/ 985947 w 1774133"/>
                  <a:gd name="connsiteY20" fmla="*/ 688649 h 705532"/>
                  <a:gd name="connsiteX21" fmla="*/ 759988 w 1774133"/>
                  <a:gd name="connsiteY21" fmla="*/ 78536 h 705532"/>
                  <a:gd name="connsiteX22" fmla="*/ 638234 w 1774133"/>
                  <a:gd name="connsiteY22" fmla="*/ 588426 h 705532"/>
                  <a:gd name="connsiteX23" fmla="*/ 566102 w 1774133"/>
                  <a:gd name="connsiteY23" fmla="*/ 396151 h 705532"/>
                  <a:gd name="connsiteX24" fmla="*/ 513370 w 1774133"/>
                  <a:gd name="connsiteY24" fmla="*/ 509173 h 705532"/>
                  <a:gd name="connsiteX25" fmla="*/ 474279 w 1774133"/>
                  <a:gd name="connsiteY25" fmla="*/ 415365 h 705532"/>
                  <a:gd name="connsiteX26" fmla="*/ 382072 w 1774133"/>
                  <a:gd name="connsiteY26" fmla="*/ 576719 h 705532"/>
                  <a:gd name="connsiteX27" fmla="*/ 217349 w 1774133"/>
                  <a:gd name="connsiteY27" fmla="*/ 112450 h 705532"/>
                  <a:gd name="connsiteX28" fmla="*/ 22246 w 1774133"/>
                  <a:gd name="connsiteY28" fmla="*/ 697715 h 705532"/>
                  <a:gd name="connsiteX29" fmla="*/ 11434 w 1774133"/>
                  <a:gd name="connsiteY29" fmla="*/ 705533 h 70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4133" h="705532">
                    <a:moveTo>
                      <a:pt x="11434" y="705533"/>
                    </a:moveTo>
                    <a:cubicBezTo>
                      <a:pt x="10238" y="705533"/>
                      <a:pt x="9001" y="705336"/>
                      <a:pt x="7795" y="704930"/>
                    </a:cubicBezTo>
                    <a:cubicBezTo>
                      <a:pt x="1827" y="702944"/>
                      <a:pt x="-1406" y="696478"/>
                      <a:pt x="590" y="690489"/>
                    </a:cubicBezTo>
                    <a:lnTo>
                      <a:pt x="216662" y="42242"/>
                    </a:lnTo>
                    <a:lnTo>
                      <a:pt x="386969" y="522137"/>
                    </a:lnTo>
                    <a:lnTo>
                      <a:pt x="477492" y="363694"/>
                    </a:lnTo>
                    <a:lnTo>
                      <a:pt x="514545" y="452626"/>
                    </a:lnTo>
                    <a:lnTo>
                      <a:pt x="568400" y="337213"/>
                    </a:lnTo>
                    <a:lnTo>
                      <a:pt x="633358" y="510410"/>
                    </a:lnTo>
                    <a:lnTo>
                      <a:pt x="755257" y="0"/>
                    </a:lnTo>
                    <a:lnTo>
                      <a:pt x="986155" y="623390"/>
                    </a:lnTo>
                    <a:lnTo>
                      <a:pt x="1158167" y="167146"/>
                    </a:lnTo>
                    <a:lnTo>
                      <a:pt x="1299311" y="371002"/>
                    </a:lnTo>
                    <a:lnTo>
                      <a:pt x="1513886" y="126828"/>
                    </a:lnTo>
                    <a:lnTo>
                      <a:pt x="1762718" y="126828"/>
                    </a:lnTo>
                    <a:cubicBezTo>
                      <a:pt x="1769008" y="126828"/>
                      <a:pt x="1774133" y="131943"/>
                      <a:pt x="1774133" y="138244"/>
                    </a:cubicBezTo>
                    <a:cubicBezTo>
                      <a:pt x="1774133" y="144554"/>
                      <a:pt x="1769018" y="149680"/>
                      <a:pt x="1762718" y="149680"/>
                    </a:cubicBezTo>
                    <a:lnTo>
                      <a:pt x="1524220" y="149680"/>
                    </a:lnTo>
                    <a:lnTo>
                      <a:pt x="1297159" y="408056"/>
                    </a:lnTo>
                    <a:lnTo>
                      <a:pt x="1164176" y="215958"/>
                    </a:lnTo>
                    <a:lnTo>
                      <a:pt x="985947" y="688649"/>
                    </a:lnTo>
                    <a:lnTo>
                      <a:pt x="759988" y="78536"/>
                    </a:lnTo>
                    <a:lnTo>
                      <a:pt x="638234" y="588426"/>
                    </a:lnTo>
                    <a:lnTo>
                      <a:pt x="566102" y="396151"/>
                    </a:lnTo>
                    <a:lnTo>
                      <a:pt x="513370" y="509173"/>
                    </a:lnTo>
                    <a:lnTo>
                      <a:pt x="474279" y="415365"/>
                    </a:lnTo>
                    <a:lnTo>
                      <a:pt x="382072" y="576719"/>
                    </a:lnTo>
                    <a:lnTo>
                      <a:pt x="217349" y="112450"/>
                    </a:lnTo>
                    <a:lnTo>
                      <a:pt x="22246" y="697715"/>
                    </a:lnTo>
                    <a:cubicBezTo>
                      <a:pt x="20676" y="702508"/>
                      <a:pt x="16206" y="705533"/>
                      <a:pt x="11434" y="705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FA97E2E-A45F-48F5-9E52-E63A5236FAC7}"/>
                  </a:ext>
                </a:extLst>
              </p:cNvPr>
              <p:cNvSpPr/>
              <p:nvPr/>
            </p:nvSpPr>
            <p:spPr>
              <a:xfrm>
                <a:off x="2742889" y="1872847"/>
                <a:ext cx="721050" cy="627425"/>
              </a:xfrm>
              <a:custGeom>
                <a:avLst/>
                <a:gdLst>
                  <a:gd name="connsiteX0" fmla="*/ 596415 w 721050"/>
                  <a:gd name="connsiteY0" fmla="*/ 16117 h 627425"/>
                  <a:gd name="connsiteX1" fmla="*/ 548091 w 721050"/>
                  <a:gd name="connsiteY1" fmla="*/ 22241 h 627425"/>
                  <a:gd name="connsiteX2" fmla="*/ 494850 w 721050"/>
                  <a:gd name="connsiteY2" fmla="*/ 252 h 627425"/>
                  <a:gd name="connsiteX3" fmla="*/ 443512 w 721050"/>
                  <a:gd name="connsiteY3" fmla="*/ 543 h 627425"/>
                  <a:gd name="connsiteX4" fmla="*/ 373033 w 721050"/>
                  <a:gd name="connsiteY4" fmla="*/ 11376 h 627425"/>
                  <a:gd name="connsiteX5" fmla="*/ 101776 w 721050"/>
                  <a:gd name="connsiteY5" fmla="*/ 176287 h 627425"/>
                  <a:gd name="connsiteX6" fmla="*/ 13853 w 721050"/>
                  <a:gd name="connsiteY6" fmla="*/ 605437 h 627425"/>
                  <a:gd name="connsiteX7" fmla="*/ 108046 w 721050"/>
                  <a:gd name="connsiteY7" fmla="*/ 586609 h 627425"/>
                  <a:gd name="connsiteX8" fmla="*/ 208081 w 721050"/>
                  <a:gd name="connsiteY8" fmla="*/ 367241 h 627425"/>
                  <a:gd name="connsiteX9" fmla="*/ 337467 w 721050"/>
                  <a:gd name="connsiteY9" fmla="*/ 272902 h 627425"/>
                  <a:gd name="connsiteX10" fmla="*/ 286867 w 721050"/>
                  <a:gd name="connsiteY10" fmla="*/ 433790 h 627425"/>
                  <a:gd name="connsiteX11" fmla="*/ 578678 w 721050"/>
                  <a:gd name="connsiteY11" fmla="*/ 627426 h 627425"/>
                  <a:gd name="connsiteX12" fmla="*/ 719687 w 721050"/>
                  <a:gd name="connsiteY12" fmla="*/ 301275 h 627425"/>
                  <a:gd name="connsiteX13" fmla="*/ 689631 w 721050"/>
                  <a:gd name="connsiteY13" fmla="*/ 79245 h 627425"/>
                  <a:gd name="connsiteX14" fmla="*/ 663598 w 721050"/>
                  <a:gd name="connsiteY14" fmla="*/ 37992 h 627425"/>
                  <a:gd name="connsiteX15" fmla="*/ 596415 w 721050"/>
                  <a:gd name="connsiteY15" fmla="*/ 16117 h 62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1050" h="627425">
                    <a:moveTo>
                      <a:pt x="596415" y="16117"/>
                    </a:moveTo>
                    <a:cubicBezTo>
                      <a:pt x="587463" y="19496"/>
                      <a:pt x="570038" y="24684"/>
                      <a:pt x="548091" y="22241"/>
                    </a:cubicBezTo>
                    <a:cubicBezTo>
                      <a:pt x="520967" y="19215"/>
                      <a:pt x="502461" y="6271"/>
                      <a:pt x="494850" y="252"/>
                    </a:cubicBezTo>
                    <a:cubicBezTo>
                      <a:pt x="494850" y="252"/>
                      <a:pt x="470793" y="-476"/>
                      <a:pt x="443512" y="543"/>
                    </a:cubicBezTo>
                    <a:cubicBezTo>
                      <a:pt x="443512" y="543"/>
                      <a:pt x="408850" y="2872"/>
                      <a:pt x="373033" y="11376"/>
                    </a:cubicBezTo>
                    <a:cubicBezTo>
                      <a:pt x="204838" y="51247"/>
                      <a:pt x="101776" y="176287"/>
                      <a:pt x="101776" y="176287"/>
                    </a:cubicBezTo>
                    <a:cubicBezTo>
                      <a:pt x="-43973" y="353101"/>
                      <a:pt x="7750" y="580454"/>
                      <a:pt x="13853" y="605437"/>
                    </a:cubicBezTo>
                    <a:lnTo>
                      <a:pt x="108046" y="586609"/>
                    </a:lnTo>
                    <a:cubicBezTo>
                      <a:pt x="113161" y="547435"/>
                      <a:pt x="131157" y="452212"/>
                      <a:pt x="208081" y="367241"/>
                    </a:cubicBezTo>
                    <a:cubicBezTo>
                      <a:pt x="254253" y="316266"/>
                      <a:pt x="304375" y="288029"/>
                      <a:pt x="337467" y="272902"/>
                    </a:cubicBezTo>
                    <a:cubicBezTo>
                      <a:pt x="320593" y="326528"/>
                      <a:pt x="303740" y="380164"/>
                      <a:pt x="286867" y="433790"/>
                    </a:cubicBezTo>
                    <a:cubicBezTo>
                      <a:pt x="384147" y="498331"/>
                      <a:pt x="481418" y="562884"/>
                      <a:pt x="578678" y="627426"/>
                    </a:cubicBezTo>
                    <a:cubicBezTo>
                      <a:pt x="615877" y="579685"/>
                      <a:pt x="702241" y="457806"/>
                      <a:pt x="719687" y="301275"/>
                    </a:cubicBezTo>
                    <a:cubicBezTo>
                      <a:pt x="719687" y="301275"/>
                      <a:pt x="730790" y="201623"/>
                      <a:pt x="689631" y="79245"/>
                    </a:cubicBezTo>
                    <a:cubicBezTo>
                      <a:pt x="686262" y="69171"/>
                      <a:pt x="679723" y="52016"/>
                      <a:pt x="663598" y="37992"/>
                    </a:cubicBezTo>
                    <a:cubicBezTo>
                      <a:pt x="641245" y="18560"/>
                      <a:pt x="612904" y="16013"/>
                      <a:pt x="596415" y="1611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5005E1F-A335-4773-BCC8-141062BBDDA4}"/>
                  </a:ext>
                </a:extLst>
              </p:cNvPr>
              <p:cNvSpPr/>
              <p:nvPr/>
            </p:nvSpPr>
            <p:spPr>
              <a:xfrm>
                <a:off x="1153962" y="2176721"/>
                <a:ext cx="3313318" cy="4085597"/>
              </a:xfrm>
              <a:custGeom>
                <a:avLst/>
                <a:gdLst>
                  <a:gd name="connsiteX0" fmla="*/ 3292983 w 3313318"/>
                  <a:gd name="connsiteY0" fmla="*/ 4085597 h 4085597"/>
                  <a:gd name="connsiteX1" fmla="*/ 20346 w 3313318"/>
                  <a:gd name="connsiteY1" fmla="*/ 4085597 h 4085597"/>
                  <a:gd name="connsiteX2" fmla="*/ 0 w 3313318"/>
                  <a:gd name="connsiteY2" fmla="*/ 4065262 h 4085597"/>
                  <a:gd name="connsiteX3" fmla="*/ 0 w 3313318"/>
                  <a:gd name="connsiteY3" fmla="*/ 20346 h 4085597"/>
                  <a:gd name="connsiteX4" fmla="*/ 20346 w 3313318"/>
                  <a:gd name="connsiteY4" fmla="*/ 0 h 4085597"/>
                  <a:gd name="connsiteX5" fmla="*/ 3292973 w 3313318"/>
                  <a:gd name="connsiteY5" fmla="*/ 0 h 4085597"/>
                  <a:gd name="connsiteX6" fmla="*/ 3313319 w 3313318"/>
                  <a:gd name="connsiteY6" fmla="*/ 20346 h 4085597"/>
                  <a:gd name="connsiteX7" fmla="*/ 3313319 w 3313318"/>
                  <a:gd name="connsiteY7" fmla="*/ 4065272 h 4085597"/>
                  <a:gd name="connsiteX8" fmla="*/ 3292983 w 3313318"/>
                  <a:gd name="connsiteY8" fmla="*/ 4085597 h 40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13318" h="4085597">
                    <a:moveTo>
                      <a:pt x="3292983" y="4085597"/>
                    </a:moveTo>
                    <a:lnTo>
                      <a:pt x="20346" y="4085597"/>
                    </a:lnTo>
                    <a:cubicBezTo>
                      <a:pt x="9107" y="4085597"/>
                      <a:pt x="0" y="4076490"/>
                      <a:pt x="0" y="4065262"/>
                    </a:cubicBezTo>
                    <a:lnTo>
                      <a:pt x="0" y="20346"/>
                    </a:lnTo>
                    <a:cubicBezTo>
                      <a:pt x="0" y="9107"/>
                      <a:pt x="9107" y="0"/>
                      <a:pt x="20346" y="0"/>
                    </a:cubicBezTo>
                    <a:lnTo>
                      <a:pt x="3292973" y="0"/>
                    </a:lnTo>
                    <a:cubicBezTo>
                      <a:pt x="3304222" y="0"/>
                      <a:pt x="3313319" y="9107"/>
                      <a:pt x="3313319" y="20346"/>
                    </a:cubicBezTo>
                    <a:lnTo>
                      <a:pt x="3313319" y="4065272"/>
                    </a:lnTo>
                    <a:cubicBezTo>
                      <a:pt x="3313330" y="4076490"/>
                      <a:pt x="3304233" y="4085597"/>
                      <a:pt x="3292983" y="408559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C4F5247-8317-49EA-9DA4-5A49EF6AD0FD}"/>
                  </a:ext>
                </a:extLst>
              </p:cNvPr>
              <p:cNvSpPr/>
              <p:nvPr/>
            </p:nvSpPr>
            <p:spPr>
              <a:xfrm>
                <a:off x="1222850" y="2261661"/>
                <a:ext cx="3175564" cy="3915717"/>
              </a:xfrm>
              <a:custGeom>
                <a:avLst/>
                <a:gdLst>
                  <a:gd name="connsiteX0" fmla="*/ 3155218 w 3175564"/>
                  <a:gd name="connsiteY0" fmla="*/ 3915717 h 3915717"/>
                  <a:gd name="connsiteX1" fmla="*/ 20336 w 3175564"/>
                  <a:gd name="connsiteY1" fmla="*/ 3915717 h 3915717"/>
                  <a:gd name="connsiteX2" fmla="*/ 0 w 3175564"/>
                  <a:gd name="connsiteY2" fmla="*/ 3895382 h 3915717"/>
                  <a:gd name="connsiteX3" fmla="*/ 0 w 3175564"/>
                  <a:gd name="connsiteY3" fmla="*/ 20346 h 3915717"/>
                  <a:gd name="connsiteX4" fmla="*/ 20336 w 3175564"/>
                  <a:gd name="connsiteY4" fmla="*/ 0 h 3915717"/>
                  <a:gd name="connsiteX5" fmla="*/ 3155218 w 3175564"/>
                  <a:gd name="connsiteY5" fmla="*/ 0 h 3915717"/>
                  <a:gd name="connsiteX6" fmla="*/ 3175564 w 3175564"/>
                  <a:gd name="connsiteY6" fmla="*/ 20346 h 3915717"/>
                  <a:gd name="connsiteX7" fmla="*/ 3175564 w 3175564"/>
                  <a:gd name="connsiteY7" fmla="*/ 3895371 h 3915717"/>
                  <a:gd name="connsiteX8" fmla="*/ 3155218 w 3175564"/>
                  <a:gd name="connsiteY8" fmla="*/ 3915717 h 391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564" h="3915717">
                    <a:moveTo>
                      <a:pt x="3155218" y="3915717"/>
                    </a:moveTo>
                    <a:lnTo>
                      <a:pt x="20336" y="3915717"/>
                    </a:lnTo>
                    <a:cubicBezTo>
                      <a:pt x="9107" y="3915717"/>
                      <a:pt x="0" y="3906610"/>
                      <a:pt x="0" y="3895382"/>
                    </a:cubicBezTo>
                    <a:lnTo>
                      <a:pt x="0" y="20346"/>
                    </a:lnTo>
                    <a:cubicBezTo>
                      <a:pt x="0" y="9107"/>
                      <a:pt x="9107" y="0"/>
                      <a:pt x="20336" y="0"/>
                    </a:cubicBezTo>
                    <a:lnTo>
                      <a:pt x="3155218" y="0"/>
                    </a:lnTo>
                    <a:cubicBezTo>
                      <a:pt x="3166446" y="0"/>
                      <a:pt x="3175564" y="9107"/>
                      <a:pt x="3175564" y="20346"/>
                    </a:cubicBezTo>
                    <a:lnTo>
                      <a:pt x="3175564" y="3895371"/>
                    </a:lnTo>
                    <a:cubicBezTo>
                      <a:pt x="3175564" y="3906610"/>
                      <a:pt x="3166446" y="3915717"/>
                      <a:pt x="3155218" y="3915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E3258D7-7B50-4907-B504-B7EE7A15B5E0}"/>
                  </a:ext>
                </a:extLst>
              </p:cNvPr>
              <p:cNvSpPr/>
              <p:nvPr/>
            </p:nvSpPr>
            <p:spPr>
              <a:xfrm>
                <a:off x="1362611" y="2509942"/>
                <a:ext cx="2896041" cy="644588"/>
              </a:xfrm>
              <a:custGeom>
                <a:avLst/>
                <a:gdLst>
                  <a:gd name="connsiteX0" fmla="*/ 2880322 w 2896041"/>
                  <a:gd name="connsiteY0" fmla="*/ 644588 h 644588"/>
                  <a:gd name="connsiteX1" fmla="*/ 15709 w 2896041"/>
                  <a:gd name="connsiteY1" fmla="*/ 644588 h 644588"/>
                  <a:gd name="connsiteX2" fmla="*/ 0 w 2896041"/>
                  <a:gd name="connsiteY2" fmla="*/ 628889 h 644588"/>
                  <a:gd name="connsiteX3" fmla="*/ 0 w 2896041"/>
                  <a:gd name="connsiteY3" fmla="*/ 15699 h 644588"/>
                  <a:gd name="connsiteX4" fmla="*/ 15709 w 2896041"/>
                  <a:gd name="connsiteY4" fmla="*/ 0 h 644588"/>
                  <a:gd name="connsiteX5" fmla="*/ 2880322 w 2896041"/>
                  <a:gd name="connsiteY5" fmla="*/ 0 h 644588"/>
                  <a:gd name="connsiteX6" fmla="*/ 2896042 w 2896041"/>
                  <a:gd name="connsiteY6" fmla="*/ 15699 h 644588"/>
                  <a:gd name="connsiteX7" fmla="*/ 2896042 w 2896041"/>
                  <a:gd name="connsiteY7" fmla="*/ 628889 h 644588"/>
                  <a:gd name="connsiteX8" fmla="*/ 2880322 w 2896041"/>
                  <a:gd name="connsiteY8" fmla="*/ 644588 h 64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6041" h="644588">
                    <a:moveTo>
                      <a:pt x="2880322" y="644588"/>
                    </a:moveTo>
                    <a:lnTo>
                      <a:pt x="15709" y="644588"/>
                    </a:lnTo>
                    <a:cubicBezTo>
                      <a:pt x="7039" y="644588"/>
                      <a:pt x="0" y="637560"/>
                      <a:pt x="0" y="628889"/>
                    </a:cubicBezTo>
                    <a:lnTo>
                      <a:pt x="0" y="15699"/>
                    </a:lnTo>
                    <a:cubicBezTo>
                      <a:pt x="0" y="7028"/>
                      <a:pt x="7028" y="0"/>
                      <a:pt x="15709" y="0"/>
                    </a:cubicBezTo>
                    <a:lnTo>
                      <a:pt x="2880322" y="0"/>
                    </a:lnTo>
                    <a:cubicBezTo>
                      <a:pt x="2889014" y="0"/>
                      <a:pt x="2896042" y="7028"/>
                      <a:pt x="2896042" y="15699"/>
                    </a:cubicBezTo>
                    <a:lnTo>
                      <a:pt x="2896042" y="628889"/>
                    </a:lnTo>
                    <a:cubicBezTo>
                      <a:pt x="2896031" y="637550"/>
                      <a:pt x="2889014" y="644588"/>
                      <a:pt x="2880322" y="64458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9D4A3E6-60EE-46DD-A9C4-A28883870FA4}"/>
                  </a:ext>
                </a:extLst>
              </p:cNvPr>
              <p:cNvSpPr/>
              <p:nvPr/>
            </p:nvSpPr>
            <p:spPr>
              <a:xfrm>
                <a:off x="1328354" y="3464753"/>
                <a:ext cx="685072" cy="485769"/>
              </a:xfrm>
              <a:custGeom>
                <a:avLst/>
                <a:gdLst>
                  <a:gd name="connsiteX0" fmla="*/ 581731 w 685072"/>
                  <a:gd name="connsiteY0" fmla="*/ 0 h 485769"/>
                  <a:gd name="connsiteX1" fmla="*/ 103342 w 685072"/>
                  <a:gd name="connsiteY1" fmla="*/ 0 h 485769"/>
                  <a:gd name="connsiteX2" fmla="*/ 0 w 685072"/>
                  <a:gd name="connsiteY2" fmla="*/ 103342 h 485769"/>
                  <a:gd name="connsiteX3" fmla="*/ 0 w 685072"/>
                  <a:gd name="connsiteY3" fmla="*/ 382428 h 485769"/>
                  <a:gd name="connsiteX4" fmla="*/ 103342 w 685072"/>
                  <a:gd name="connsiteY4" fmla="*/ 485770 h 485769"/>
                  <a:gd name="connsiteX5" fmla="*/ 581731 w 685072"/>
                  <a:gd name="connsiteY5" fmla="*/ 485770 h 485769"/>
                  <a:gd name="connsiteX6" fmla="*/ 685073 w 685072"/>
                  <a:gd name="connsiteY6" fmla="*/ 382428 h 485769"/>
                  <a:gd name="connsiteX7" fmla="*/ 685073 w 685072"/>
                  <a:gd name="connsiteY7" fmla="*/ 103353 h 485769"/>
                  <a:gd name="connsiteX8" fmla="*/ 581731 w 685072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485769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65" y="485770"/>
                      <a:pt x="103342" y="485770"/>
                    </a:cubicBezTo>
                    <a:lnTo>
                      <a:pt x="581731" y="485770"/>
                    </a:lnTo>
                    <a:cubicBezTo>
                      <a:pt x="638797" y="485770"/>
                      <a:pt x="685073" y="439495"/>
                      <a:pt x="685073" y="382428"/>
                    </a:cubicBezTo>
                    <a:lnTo>
                      <a:pt x="685073" y="103353"/>
                    </a:lnTo>
                    <a:cubicBezTo>
                      <a:pt x="685083" y="4627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AB9CF8-478C-4201-9E36-62CC60AB7114}"/>
                  </a:ext>
                </a:extLst>
              </p:cNvPr>
              <p:cNvSpPr/>
              <p:nvPr/>
            </p:nvSpPr>
            <p:spPr>
              <a:xfrm>
                <a:off x="1328365" y="5455970"/>
                <a:ext cx="685072" cy="504472"/>
              </a:xfrm>
              <a:custGeom>
                <a:avLst/>
                <a:gdLst>
                  <a:gd name="connsiteX0" fmla="*/ 103342 w 685072"/>
                  <a:gd name="connsiteY0" fmla="*/ 504473 h 504472"/>
                  <a:gd name="connsiteX1" fmla="*/ 581730 w 685072"/>
                  <a:gd name="connsiteY1" fmla="*/ 504473 h 504472"/>
                  <a:gd name="connsiteX2" fmla="*/ 685073 w 685072"/>
                  <a:gd name="connsiteY2" fmla="*/ 401121 h 504472"/>
                  <a:gd name="connsiteX3" fmla="*/ 685073 w 685072"/>
                  <a:gd name="connsiteY3" fmla="*/ 103352 h 504472"/>
                  <a:gd name="connsiteX4" fmla="*/ 581730 w 685072"/>
                  <a:gd name="connsiteY4" fmla="*/ 0 h 504472"/>
                  <a:gd name="connsiteX5" fmla="*/ 103342 w 685072"/>
                  <a:gd name="connsiteY5" fmla="*/ 0 h 504472"/>
                  <a:gd name="connsiteX6" fmla="*/ 0 w 685072"/>
                  <a:gd name="connsiteY6" fmla="*/ 103352 h 504472"/>
                  <a:gd name="connsiteX7" fmla="*/ 0 w 685072"/>
                  <a:gd name="connsiteY7" fmla="*/ 401121 h 504472"/>
                  <a:gd name="connsiteX8" fmla="*/ 103342 w 685072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4472">
                    <a:moveTo>
                      <a:pt x="103342" y="504473"/>
                    </a:moveTo>
                    <a:lnTo>
                      <a:pt x="581730" y="504473"/>
                    </a:lnTo>
                    <a:cubicBezTo>
                      <a:pt x="638797" y="504473"/>
                      <a:pt x="685073" y="458198"/>
                      <a:pt x="685073" y="401121"/>
                    </a:cubicBezTo>
                    <a:lnTo>
                      <a:pt x="685073" y="103352"/>
                    </a:lnTo>
                    <a:cubicBezTo>
                      <a:pt x="685073" y="46275"/>
                      <a:pt x="638797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-10" y="458198"/>
                      <a:pt x="46265" y="504473"/>
                      <a:pt x="103342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1763F4C-1C0D-4F35-AE64-7049E5E04D58}"/>
                  </a:ext>
                </a:extLst>
              </p:cNvPr>
              <p:cNvSpPr/>
              <p:nvPr/>
            </p:nvSpPr>
            <p:spPr>
              <a:xfrm>
                <a:off x="1328354" y="4107137"/>
                <a:ext cx="685072" cy="520037"/>
              </a:xfrm>
              <a:custGeom>
                <a:avLst/>
                <a:gdLst>
                  <a:gd name="connsiteX0" fmla="*/ 581731 w 685072"/>
                  <a:gd name="connsiteY0" fmla="*/ 0 h 520037"/>
                  <a:gd name="connsiteX1" fmla="*/ 103342 w 685072"/>
                  <a:gd name="connsiteY1" fmla="*/ 0 h 520037"/>
                  <a:gd name="connsiteX2" fmla="*/ 0 w 685072"/>
                  <a:gd name="connsiteY2" fmla="*/ 103342 h 520037"/>
                  <a:gd name="connsiteX3" fmla="*/ 0 w 685072"/>
                  <a:gd name="connsiteY3" fmla="*/ 416695 h 520037"/>
                  <a:gd name="connsiteX4" fmla="*/ 103342 w 685072"/>
                  <a:gd name="connsiteY4" fmla="*/ 520037 h 520037"/>
                  <a:gd name="connsiteX5" fmla="*/ 581731 w 685072"/>
                  <a:gd name="connsiteY5" fmla="*/ 520037 h 520037"/>
                  <a:gd name="connsiteX6" fmla="*/ 685073 w 685072"/>
                  <a:gd name="connsiteY6" fmla="*/ 416695 h 520037"/>
                  <a:gd name="connsiteX7" fmla="*/ 685073 w 685072"/>
                  <a:gd name="connsiteY7" fmla="*/ 103342 h 520037"/>
                  <a:gd name="connsiteX8" fmla="*/ 581731 w 685072"/>
                  <a:gd name="connsiteY8" fmla="*/ 0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20037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65" y="520037"/>
                      <a:pt x="103342" y="520037"/>
                    </a:cubicBezTo>
                    <a:lnTo>
                      <a:pt x="581731" y="520037"/>
                    </a:lnTo>
                    <a:cubicBezTo>
                      <a:pt x="638797" y="520037"/>
                      <a:pt x="685073" y="473762"/>
                      <a:pt x="685073" y="416695"/>
                    </a:cubicBezTo>
                    <a:lnTo>
                      <a:pt x="685073" y="103342"/>
                    </a:lnTo>
                    <a:cubicBezTo>
                      <a:pt x="685083" y="4626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00243F-6951-418F-828F-6D4C24C629CD}"/>
                  </a:ext>
                </a:extLst>
              </p:cNvPr>
              <p:cNvSpPr/>
              <p:nvPr/>
            </p:nvSpPr>
            <p:spPr>
              <a:xfrm>
                <a:off x="1328354" y="4786128"/>
                <a:ext cx="685072" cy="501354"/>
              </a:xfrm>
              <a:custGeom>
                <a:avLst/>
                <a:gdLst>
                  <a:gd name="connsiteX0" fmla="*/ 581731 w 685072"/>
                  <a:gd name="connsiteY0" fmla="*/ 0 h 501354"/>
                  <a:gd name="connsiteX1" fmla="*/ 103342 w 685072"/>
                  <a:gd name="connsiteY1" fmla="*/ 0 h 501354"/>
                  <a:gd name="connsiteX2" fmla="*/ 0 w 685072"/>
                  <a:gd name="connsiteY2" fmla="*/ 103342 h 501354"/>
                  <a:gd name="connsiteX3" fmla="*/ 0 w 685072"/>
                  <a:gd name="connsiteY3" fmla="*/ 398002 h 501354"/>
                  <a:gd name="connsiteX4" fmla="*/ 103342 w 685072"/>
                  <a:gd name="connsiteY4" fmla="*/ 501354 h 501354"/>
                  <a:gd name="connsiteX5" fmla="*/ 581731 w 685072"/>
                  <a:gd name="connsiteY5" fmla="*/ 501354 h 501354"/>
                  <a:gd name="connsiteX6" fmla="*/ 685073 w 685072"/>
                  <a:gd name="connsiteY6" fmla="*/ 398002 h 501354"/>
                  <a:gd name="connsiteX7" fmla="*/ 685073 w 685072"/>
                  <a:gd name="connsiteY7" fmla="*/ 103342 h 501354"/>
                  <a:gd name="connsiteX8" fmla="*/ 581731 w 685072"/>
                  <a:gd name="connsiteY8" fmla="*/ 0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1354">
                    <a:moveTo>
                      <a:pt x="581731" y="0"/>
                    </a:move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398002"/>
                    </a:lnTo>
                    <a:cubicBezTo>
                      <a:pt x="0" y="455079"/>
                      <a:pt x="46265" y="501354"/>
                      <a:pt x="103342" y="501354"/>
                    </a:cubicBezTo>
                    <a:lnTo>
                      <a:pt x="581731" y="501354"/>
                    </a:lnTo>
                    <a:cubicBezTo>
                      <a:pt x="638797" y="501354"/>
                      <a:pt x="685073" y="455079"/>
                      <a:pt x="685073" y="398002"/>
                    </a:cubicBezTo>
                    <a:lnTo>
                      <a:pt x="685073" y="103342"/>
                    </a:lnTo>
                    <a:cubicBezTo>
                      <a:pt x="685083" y="46265"/>
                      <a:pt x="638808" y="0"/>
                      <a:pt x="581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F455F6A-ABC9-4216-A65C-A61A524F7E54}"/>
                  </a:ext>
                </a:extLst>
              </p:cNvPr>
              <p:cNvSpPr/>
              <p:nvPr/>
            </p:nvSpPr>
            <p:spPr>
              <a:xfrm>
                <a:off x="2081951" y="4107137"/>
                <a:ext cx="685072" cy="520037"/>
              </a:xfrm>
              <a:custGeom>
                <a:avLst/>
                <a:gdLst>
                  <a:gd name="connsiteX0" fmla="*/ 685073 w 685072"/>
                  <a:gd name="connsiteY0" fmla="*/ 416695 h 520037"/>
                  <a:gd name="connsiteX1" fmla="*/ 685073 w 685072"/>
                  <a:gd name="connsiteY1" fmla="*/ 103342 h 520037"/>
                  <a:gd name="connsiteX2" fmla="*/ 581730 w 685072"/>
                  <a:gd name="connsiteY2" fmla="*/ 0 h 520037"/>
                  <a:gd name="connsiteX3" fmla="*/ 103342 w 685072"/>
                  <a:gd name="connsiteY3" fmla="*/ 0 h 520037"/>
                  <a:gd name="connsiteX4" fmla="*/ 0 w 685072"/>
                  <a:gd name="connsiteY4" fmla="*/ 103342 h 520037"/>
                  <a:gd name="connsiteX5" fmla="*/ 0 w 685072"/>
                  <a:gd name="connsiteY5" fmla="*/ 416695 h 520037"/>
                  <a:gd name="connsiteX6" fmla="*/ 103342 w 685072"/>
                  <a:gd name="connsiteY6" fmla="*/ 520037 h 520037"/>
                  <a:gd name="connsiteX7" fmla="*/ 581730 w 685072"/>
                  <a:gd name="connsiteY7" fmla="*/ 520037 h 520037"/>
                  <a:gd name="connsiteX8" fmla="*/ 685073 w 685072"/>
                  <a:gd name="connsiteY8" fmla="*/ 416695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20037">
                    <a:moveTo>
                      <a:pt x="685073" y="416695"/>
                    </a:moveTo>
                    <a:lnTo>
                      <a:pt x="685073" y="103342"/>
                    </a:lnTo>
                    <a:cubicBezTo>
                      <a:pt x="685073" y="4626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65" y="520037"/>
                      <a:pt x="103342" y="520037"/>
                    </a:cubicBezTo>
                    <a:lnTo>
                      <a:pt x="581730" y="520037"/>
                    </a:lnTo>
                    <a:cubicBezTo>
                      <a:pt x="638808" y="520037"/>
                      <a:pt x="685073" y="473762"/>
                      <a:pt x="685073" y="416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155D3C-CD3E-472A-BDA6-C17FDC847988}"/>
                  </a:ext>
                </a:extLst>
              </p:cNvPr>
              <p:cNvSpPr/>
              <p:nvPr/>
            </p:nvSpPr>
            <p:spPr>
              <a:xfrm>
                <a:off x="2081951" y="5455970"/>
                <a:ext cx="685072" cy="504472"/>
              </a:xfrm>
              <a:custGeom>
                <a:avLst/>
                <a:gdLst>
                  <a:gd name="connsiteX0" fmla="*/ 103342 w 685072"/>
                  <a:gd name="connsiteY0" fmla="*/ 504473 h 504472"/>
                  <a:gd name="connsiteX1" fmla="*/ 581730 w 685072"/>
                  <a:gd name="connsiteY1" fmla="*/ 504473 h 504472"/>
                  <a:gd name="connsiteX2" fmla="*/ 685073 w 685072"/>
                  <a:gd name="connsiteY2" fmla="*/ 401121 h 504472"/>
                  <a:gd name="connsiteX3" fmla="*/ 685073 w 685072"/>
                  <a:gd name="connsiteY3" fmla="*/ 103352 h 504472"/>
                  <a:gd name="connsiteX4" fmla="*/ 581730 w 685072"/>
                  <a:gd name="connsiteY4" fmla="*/ 0 h 504472"/>
                  <a:gd name="connsiteX5" fmla="*/ 103342 w 685072"/>
                  <a:gd name="connsiteY5" fmla="*/ 0 h 504472"/>
                  <a:gd name="connsiteX6" fmla="*/ 0 w 685072"/>
                  <a:gd name="connsiteY6" fmla="*/ 103352 h 504472"/>
                  <a:gd name="connsiteX7" fmla="*/ 0 w 685072"/>
                  <a:gd name="connsiteY7" fmla="*/ 401121 h 504472"/>
                  <a:gd name="connsiteX8" fmla="*/ 103342 w 685072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4472">
                    <a:moveTo>
                      <a:pt x="103342" y="504473"/>
                    </a:moveTo>
                    <a:lnTo>
                      <a:pt x="581730" y="504473"/>
                    </a:lnTo>
                    <a:cubicBezTo>
                      <a:pt x="638808" y="504473"/>
                      <a:pt x="685073" y="458198"/>
                      <a:pt x="685073" y="401121"/>
                    </a:cubicBezTo>
                    <a:lnTo>
                      <a:pt x="685073" y="103352"/>
                    </a:lnTo>
                    <a:cubicBezTo>
                      <a:pt x="685073" y="4627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65" y="504473"/>
                      <a:pt x="103342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A369761-3880-478E-B295-F44B212B2B8D}"/>
                  </a:ext>
                </a:extLst>
              </p:cNvPr>
              <p:cNvSpPr/>
              <p:nvPr/>
            </p:nvSpPr>
            <p:spPr>
              <a:xfrm>
                <a:off x="2081951" y="4786138"/>
                <a:ext cx="685072" cy="501354"/>
              </a:xfrm>
              <a:custGeom>
                <a:avLst/>
                <a:gdLst>
                  <a:gd name="connsiteX0" fmla="*/ 0 w 685072"/>
                  <a:gd name="connsiteY0" fmla="*/ 103342 h 501354"/>
                  <a:gd name="connsiteX1" fmla="*/ 0 w 685072"/>
                  <a:gd name="connsiteY1" fmla="*/ 398002 h 501354"/>
                  <a:gd name="connsiteX2" fmla="*/ 103342 w 685072"/>
                  <a:gd name="connsiteY2" fmla="*/ 501355 h 501354"/>
                  <a:gd name="connsiteX3" fmla="*/ 581730 w 685072"/>
                  <a:gd name="connsiteY3" fmla="*/ 501355 h 501354"/>
                  <a:gd name="connsiteX4" fmla="*/ 685073 w 685072"/>
                  <a:gd name="connsiteY4" fmla="*/ 398002 h 501354"/>
                  <a:gd name="connsiteX5" fmla="*/ 685073 w 685072"/>
                  <a:gd name="connsiteY5" fmla="*/ 103342 h 501354"/>
                  <a:gd name="connsiteX6" fmla="*/ 581730 w 685072"/>
                  <a:gd name="connsiteY6" fmla="*/ 0 h 501354"/>
                  <a:gd name="connsiteX7" fmla="*/ 103342 w 685072"/>
                  <a:gd name="connsiteY7" fmla="*/ 0 h 501354"/>
                  <a:gd name="connsiteX8" fmla="*/ 0 w 685072"/>
                  <a:gd name="connsiteY8" fmla="*/ 103342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72" h="501354">
                    <a:moveTo>
                      <a:pt x="0" y="103342"/>
                    </a:moveTo>
                    <a:lnTo>
                      <a:pt x="0" y="398002"/>
                    </a:lnTo>
                    <a:cubicBezTo>
                      <a:pt x="0" y="455080"/>
                      <a:pt x="46265" y="501355"/>
                      <a:pt x="103342" y="501355"/>
                    </a:cubicBezTo>
                    <a:lnTo>
                      <a:pt x="581730" y="501355"/>
                    </a:lnTo>
                    <a:cubicBezTo>
                      <a:pt x="638808" y="501355"/>
                      <a:pt x="685073" y="455080"/>
                      <a:pt x="685073" y="398002"/>
                    </a:cubicBezTo>
                    <a:lnTo>
                      <a:pt x="685073" y="103342"/>
                    </a:lnTo>
                    <a:cubicBezTo>
                      <a:pt x="685073" y="46265"/>
                      <a:pt x="638808" y="0"/>
                      <a:pt x="581730" y="0"/>
                    </a:cubicBezTo>
                    <a:lnTo>
                      <a:pt x="103342" y="0"/>
                    </a:lnTo>
                    <a:cubicBezTo>
                      <a:pt x="46265" y="-10"/>
                      <a:pt x="0" y="4625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B06BC18-B42C-4C8C-B620-274758077F38}"/>
                  </a:ext>
                </a:extLst>
              </p:cNvPr>
              <p:cNvSpPr/>
              <p:nvPr/>
            </p:nvSpPr>
            <p:spPr>
              <a:xfrm>
                <a:off x="2835537" y="5455970"/>
                <a:ext cx="685093" cy="504472"/>
              </a:xfrm>
              <a:custGeom>
                <a:avLst/>
                <a:gdLst>
                  <a:gd name="connsiteX0" fmla="*/ 103353 w 685093"/>
                  <a:gd name="connsiteY0" fmla="*/ 504473 h 504472"/>
                  <a:gd name="connsiteX1" fmla="*/ 581741 w 685093"/>
                  <a:gd name="connsiteY1" fmla="*/ 504473 h 504472"/>
                  <a:gd name="connsiteX2" fmla="*/ 685093 w 685093"/>
                  <a:gd name="connsiteY2" fmla="*/ 401121 h 504472"/>
                  <a:gd name="connsiteX3" fmla="*/ 685093 w 685093"/>
                  <a:gd name="connsiteY3" fmla="*/ 103352 h 504472"/>
                  <a:gd name="connsiteX4" fmla="*/ 581741 w 685093"/>
                  <a:gd name="connsiteY4" fmla="*/ 0 h 504472"/>
                  <a:gd name="connsiteX5" fmla="*/ 103353 w 685093"/>
                  <a:gd name="connsiteY5" fmla="*/ 0 h 504472"/>
                  <a:gd name="connsiteX6" fmla="*/ 0 w 685093"/>
                  <a:gd name="connsiteY6" fmla="*/ 103352 h 504472"/>
                  <a:gd name="connsiteX7" fmla="*/ 0 w 685093"/>
                  <a:gd name="connsiteY7" fmla="*/ 401121 h 504472"/>
                  <a:gd name="connsiteX8" fmla="*/ 103353 w 685093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04472">
                    <a:moveTo>
                      <a:pt x="103353" y="504473"/>
                    </a:moveTo>
                    <a:lnTo>
                      <a:pt x="581741" y="504473"/>
                    </a:lnTo>
                    <a:cubicBezTo>
                      <a:pt x="638818" y="504473"/>
                      <a:pt x="685093" y="458198"/>
                      <a:pt x="685093" y="401121"/>
                    </a:cubicBezTo>
                    <a:lnTo>
                      <a:pt x="685093" y="103352"/>
                    </a:lnTo>
                    <a:cubicBezTo>
                      <a:pt x="685093" y="4627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75" y="504473"/>
                      <a:pt x="103353" y="504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D71D848-1569-4163-88FD-5AF6A2E64841}"/>
                  </a:ext>
                </a:extLst>
              </p:cNvPr>
              <p:cNvSpPr/>
              <p:nvPr/>
            </p:nvSpPr>
            <p:spPr>
              <a:xfrm>
                <a:off x="2835537" y="4786138"/>
                <a:ext cx="685093" cy="501354"/>
              </a:xfrm>
              <a:custGeom>
                <a:avLst/>
                <a:gdLst>
                  <a:gd name="connsiteX0" fmla="*/ 0 w 685093"/>
                  <a:gd name="connsiteY0" fmla="*/ 103342 h 501354"/>
                  <a:gd name="connsiteX1" fmla="*/ 0 w 685093"/>
                  <a:gd name="connsiteY1" fmla="*/ 398002 h 501354"/>
                  <a:gd name="connsiteX2" fmla="*/ 103353 w 685093"/>
                  <a:gd name="connsiteY2" fmla="*/ 501355 h 501354"/>
                  <a:gd name="connsiteX3" fmla="*/ 581741 w 685093"/>
                  <a:gd name="connsiteY3" fmla="*/ 501355 h 501354"/>
                  <a:gd name="connsiteX4" fmla="*/ 685093 w 685093"/>
                  <a:gd name="connsiteY4" fmla="*/ 398002 h 501354"/>
                  <a:gd name="connsiteX5" fmla="*/ 685093 w 685093"/>
                  <a:gd name="connsiteY5" fmla="*/ 103342 h 501354"/>
                  <a:gd name="connsiteX6" fmla="*/ 581741 w 685093"/>
                  <a:gd name="connsiteY6" fmla="*/ 0 h 501354"/>
                  <a:gd name="connsiteX7" fmla="*/ 103353 w 685093"/>
                  <a:gd name="connsiteY7" fmla="*/ 0 h 501354"/>
                  <a:gd name="connsiteX8" fmla="*/ 0 w 685093"/>
                  <a:gd name="connsiteY8" fmla="*/ 103342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01354">
                    <a:moveTo>
                      <a:pt x="0" y="103342"/>
                    </a:moveTo>
                    <a:lnTo>
                      <a:pt x="0" y="398002"/>
                    </a:lnTo>
                    <a:cubicBezTo>
                      <a:pt x="0" y="455080"/>
                      <a:pt x="46275" y="501355"/>
                      <a:pt x="103353" y="501355"/>
                    </a:cubicBezTo>
                    <a:lnTo>
                      <a:pt x="581741" y="501355"/>
                    </a:lnTo>
                    <a:cubicBezTo>
                      <a:pt x="638818" y="501355"/>
                      <a:pt x="685093" y="455080"/>
                      <a:pt x="685093" y="398002"/>
                    </a:cubicBezTo>
                    <a:lnTo>
                      <a:pt x="685093" y="103342"/>
                    </a:lnTo>
                    <a:cubicBezTo>
                      <a:pt x="685093" y="4626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-10"/>
                      <a:pt x="0" y="4625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3BC38D0-3860-4932-9731-12313ED7333A}"/>
                  </a:ext>
                </a:extLst>
              </p:cNvPr>
              <p:cNvSpPr/>
              <p:nvPr/>
            </p:nvSpPr>
            <p:spPr>
              <a:xfrm>
                <a:off x="2835537" y="3464753"/>
                <a:ext cx="685093" cy="485769"/>
              </a:xfrm>
              <a:custGeom>
                <a:avLst/>
                <a:gdLst>
                  <a:gd name="connsiteX0" fmla="*/ 581741 w 685093"/>
                  <a:gd name="connsiteY0" fmla="*/ 0 h 485769"/>
                  <a:gd name="connsiteX1" fmla="*/ 103353 w 685093"/>
                  <a:gd name="connsiteY1" fmla="*/ 0 h 485769"/>
                  <a:gd name="connsiteX2" fmla="*/ 0 w 685093"/>
                  <a:gd name="connsiteY2" fmla="*/ 103342 h 485769"/>
                  <a:gd name="connsiteX3" fmla="*/ 0 w 685093"/>
                  <a:gd name="connsiteY3" fmla="*/ 382428 h 485769"/>
                  <a:gd name="connsiteX4" fmla="*/ 103353 w 685093"/>
                  <a:gd name="connsiteY4" fmla="*/ 485770 h 485769"/>
                  <a:gd name="connsiteX5" fmla="*/ 581741 w 685093"/>
                  <a:gd name="connsiteY5" fmla="*/ 485770 h 485769"/>
                  <a:gd name="connsiteX6" fmla="*/ 685093 w 685093"/>
                  <a:gd name="connsiteY6" fmla="*/ 382428 h 485769"/>
                  <a:gd name="connsiteX7" fmla="*/ 685093 w 685093"/>
                  <a:gd name="connsiteY7" fmla="*/ 103353 h 485769"/>
                  <a:gd name="connsiteX8" fmla="*/ 581741 w 685093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485769">
                    <a:moveTo>
                      <a:pt x="581741" y="0"/>
                    </a:moveTo>
                    <a:lnTo>
                      <a:pt x="103353" y="0"/>
                    </a:lnTo>
                    <a:cubicBezTo>
                      <a:pt x="46275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75" y="485770"/>
                      <a:pt x="103353" y="485770"/>
                    </a:cubicBezTo>
                    <a:lnTo>
                      <a:pt x="581741" y="485770"/>
                    </a:lnTo>
                    <a:cubicBezTo>
                      <a:pt x="638818" y="485770"/>
                      <a:pt x="685093" y="439495"/>
                      <a:pt x="685093" y="382428"/>
                    </a:cubicBezTo>
                    <a:lnTo>
                      <a:pt x="685093" y="103353"/>
                    </a:lnTo>
                    <a:cubicBezTo>
                      <a:pt x="685093" y="46275"/>
                      <a:pt x="638818" y="0"/>
                      <a:pt x="58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49EA2B8-510B-4267-84F1-8675BA48AD80}"/>
                  </a:ext>
                </a:extLst>
              </p:cNvPr>
              <p:cNvSpPr/>
              <p:nvPr/>
            </p:nvSpPr>
            <p:spPr>
              <a:xfrm>
                <a:off x="2835537" y="4107137"/>
                <a:ext cx="685093" cy="520037"/>
              </a:xfrm>
              <a:custGeom>
                <a:avLst/>
                <a:gdLst>
                  <a:gd name="connsiteX0" fmla="*/ 685093 w 685093"/>
                  <a:gd name="connsiteY0" fmla="*/ 416695 h 520037"/>
                  <a:gd name="connsiteX1" fmla="*/ 685093 w 685093"/>
                  <a:gd name="connsiteY1" fmla="*/ 103342 h 520037"/>
                  <a:gd name="connsiteX2" fmla="*/ 581741 w 685093"/>
                  <a:gd name="connsiteY2" fmla="*/ 0 h 520037"/>
                  <a:gd name="connsiteX3" fmla="*/ 103353 w 685093"/>
                  <a:gd name="connsiteY3" fmla="*/ 0 h 520037"/>
                  <a:gd name="connsiteX4" fmla="*/ 0 w 685093"/>
                  <a:gd name="connsiteY4" fmla="*/ 103342 h 520037"/>
                  <a:gd name="connsiteX5" fmla="*/ 0 w 685093"/>
                  <a:gd name="connsiteY5" fmla="*/ 416695 h 520037"/>
                  <a:gd name="connsiteX6" fmla="*/ 103353 w 685093"/>
                  <a:gd name="connsiteY6" fmla="*/ 520037 h 520037"/>
                  <a:gd name="connsiteX7" fmla="*/ 581741 w 685093"/>
                  <a:gd name="connsiteY7" fmla="*/ 520037 h 520037"/>
                  <a:gd name="connsiteX8" fmla="*/ 685093 w 685093"/>
                  <a:gd name="connsiteY8" fmla="*/ 416695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3" h="520037">
                    <a:moveTo>
                      <a:pt x="685093" y="416695"/>
                    </a:moveTo>
                    <a:lnTo>
                      <a:pt x="685093" y="103342"/>
                    </a:lnTo>
                    <a:cubicBezTo>
                      <a:pt x="685093" y="46265"/>
                      <a:pt x="638818" y="0"/>
                      <a:pt x="581741" y="0"/>
                    </a:cubicBezTo>
                    <a:lnTo>
                      <a:pt x="103353" y="0"/>
                    </a:lnTo>
                    <a:cubicBezTo>
                      <a:pt x="46275" y="0"/>
                      <a:pt x="0" y="46265"/>
                      <a:pt x="0" y="103342"/>
                    </a:cubicBezTo>
                    <a:lnTo>
                      <a:pt x="0" y="416695"/>
                    </a:lnTo>
                    <a:cubicBezTo>
                      <a:pt x="0" y="473762"/>
                      <a:pt x="46275" y="520037"/>
                      <a:pt x="103353" y="520037"/>
                    </a:cubicBezTo>
                    <a:lnTo>
                      <a:pt x="581741" y="520037"/>
                    </a:lnTo>
                    <a:cubicBezTo>
                      <a:pt x="638818" y="520037"/>
                      <a:pt x="685093" y="473762"/>
                      <a:pt x="685093" y="416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738AE1C-879F-4545-88DE-373F242837DF}"/>
                  </a:ext>
                </a:extLst>
              </p:cNvPr>
              <p:cNvSpPr/>
              <p:nvPr/>
            </p:nvSpPr>
            <p:spPr>
              <a:xfrm>
                <a:off x="3589144" y="5455970"/>
                <a:ext cx="685051" cy="504472"/>
              </a:xfrm>
              <a:custGeom>
                <a:avLst/>
                <a:gdLst>
                  <a:gd name="connsiteX0" fmla="*/ 103332 w 685051"/>
                  <a:gd name="connsiteY0" fmla="*/ 504473 h 504472"/>
                  <a:gd name="connsiteX1" fmla="*/ 581720 w 685051"/>
                  <a:gd name="connsiteY1" fmla="*/ 504473 h 504472"/>
                  <a:gd name="connsiteX2" fmla="*/ 685052 w 685051"/>
                  <a:gd name="connsiteY2" fmla="*/ 401121 h 504472"/>
                  <a:gd name="connsiteX3" fmla="*/ 685052 w 685051"/>
                  <a:gd name="connsiteY3" fmla="*/ 103352 h 504472"/>
                  <a:gd name="connsiteX4" fmla="*/ 581720 w 685051"/>
                  <a:gd name="connsiteY4" fmla="*/ 0 h 504472"/>
                  <a:gd name="connsiteX5" fmla="*/ 103332 w 685051"/>
                  <a:gd name="connsiteY5" fmla="*/ 0 h 504472"/>
                  <a:gd name="connsiteX6" fmla="*/ 0 w 685051"/>
                  <a:gd name="connsiteY6" fmla="*/ 103352 h 504472"/>
                  <a:gd name="connsiteX7" fmla="*/ 0 w 685051"/>
                  <a:gd name="connsiteY7" fmla="*/ 401121 h 504472"/>
                  <a:gd name="connsiteX8" fmla="*/ 103332 w 685051"/>
                  <a:gd name="connsiteY8" fmla="*/ 504473 h 5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04472">
                    <a:moveTo>
                      <a:pt x="103332" y="504473"/>
                    </a:moveTo>
                    <a:lnTo>
                      <a:pt x="581720" y="504473"/>
                    </a:lnTo>
                    <a:cubicBezTo>
                      <a:pt x="638797" y="504473"/>
                      <a:pt x="685052" y="458198"/>
                      <a:pt x="685052" y="401121"/>
                    </a:cubicBezTo>
                    <a:lnTo>
                      <a:pt x="685052" y="103352"/>
                    </a:lnTo>
                    <a:cubicBezTo>
                      <a:pt x="685052" y="4627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75"/>
                      <a:pt x="0" y="103352"/>
                    </a:cubicBezTo>
                    <a:lnTo>
                      <a:pt x="0" y="401121"/>
                    </a:lnTo>
                    <a:cubicBezTo>
                      <a:pt x="0" y="458198"/>
                      <a:pt x="46254" y="504473"/>
                      <a:pt x="103332" y="5044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9C8CA66-2615-4E8C-A1FB-53EC8F29CBC2}"/>
                  </a:ext>
                </a:extLst>
              </p:cNvPr>
              <p:cNvSpPr/>
              <p:nvPr/>
            </p:nvSpPr>
            <p:spPr>
              <a:xfrm>
                <a:off x="3589144" y="4107137"/>
                <a:ext cx="685051" cy="520037"/>
              </a:xfrm>
              <a:custGeom>
                <a:avLst/>
                <a:gdLst>
                  <a:gd name="connsiteX0" fmla="*/ 0 w 685051"/>
                  <a:gd name="connsiteY0" fmla="*/ 103342 h 520037"/>
                  <a:gd name="connsiteX1" fmla="*/ 0 w 685051"/>
                  <a:gd name="connsiteY1" fmla="*/ 416695 h 520037"/>
                  <a:gd name="connsiteX2" fmla="*/ 103332 w 685051"/>
                  <a:gd name="connsiteY2" fmla="*/ 520037 h 520037"/>
                  <a:gd name="connsiteX3" fmla="*/ 581720 w 685051"/>
                  <a:gd name="connsiteY3" fmla="*/ 520037 h 520037"/>
                  <a:gd name="connsiteX4" fmla="*/ 685052 w 685051"/>
                  <a:gd name="connsiteY4" fmla="*/ 416695 h 520037"/>
                  <a:gd name="connsiteX5" fmla="*/ 685052 w 685051"/>
                  <a:gd name="connsiteY5" fmla="*/ 103342 h 520037"/>
                  <a:gd name="connsiteX6" fmla="*/ 581720 w 685051"/>
                  <a:gd name="connsiteY6" fmla="*/ 0 h 520037"/>
                  <a:gd name="connsiteX7" fmla="*/ 103332 w 685051"/>
                  <a:gd name="connsiteY7" fmla="*/ 0 h 520037"/>
                  <a:gd name="connsiteX8" fmla="*/ 0 w 685051"/>
                  <a:gd name="connsiteY8" fmla="*/ 103342 h 52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20037">
                    <a:moveTo>
                      <a:pt x="0" y="103342"/>
                    </a:moveTo>
                    <a:lnTo>
                      <a:pt x="0" y="416695"/>
                    </a:lnTo>
                    <a:cubicBezTo>
                      <a:pt x="0" y="473762"/>
                      <a:pt x="46254" y="520037"/>
                      <a:pt x="103332" y="520037"/>
                    </a:cubicBezTo>
                    <a:lnTo>
                      <a:pt x="581720" y="520037"/>
                    </a:lnTo>
                    <a:cubicBezTo>
                      <a:pt x="638797" y="520037"/>
                      <a:pt x="685052" y="473762"/>
                      <a:pt x="685052" y="416695"/>
                    </a:cubicBezTo>
                    <a:lnTo>
                      <a:pt x="685052" y="103342"/>
                    </a:lnTo>
                    <a:cubicBezTo>
                      <a:pt x="685052" y="4626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224E1CB-D0A1-453F-AC58-2D26F7E2FC6A}"/>
                  </a:ext>
                </a:extLst>
              </p:cNvPr>
              <p:cNvSpPr/>
              <p:nvPr/>
            </p:nvSpPr>
            <p:spPr>
              <a:xfrm>
                <a:off x="3589144" y="4786138"/>
                <a:ext cx="685051" cy="501354"/>
              </a:xfrm>
              <a:custGeom>
                <a:avLst/>
                <a:gdLst>
                  <a:gd name="connsiteX0" fmla="*/ 103332 w 685051"/>
                  <a:gd name="connsiteY0" fmla="*/ 501355 h 501354"/>
                  <a:gd name="connsiteX1" fmla="*/ 581720 w 685051"/>
                  <a:gd name="connsiteY1" fmla="*/ 501355 h 501354"/>
                  <a:gd name="connsiteX2" fmla="*/ 685052 w 685051"/>
                  <a:gd name="connsiteY2" fmla="*/ 398002 h 501354"/>
                  <a:gd name="connsiteX3" fmla="*/ 685052 w 685051"/>
                  <a:gd name="connsiteY3" fmla="*/ 103342 h 501354"/>
                  <a:gd name="connsiteX4" fmla="*/ 581720 w 685051"/>
                  <a:gd name="connsiteY4" fmla="*/ 0 h 501354"/>
                  <a:gd name="connsiteX5" fmla="*/ 103332 w 685051"/>
                  <a:gd name="connsiteY5" fmla="*/ 0 h 501354"/>
                  <a:gd name="connsiteX6" fmla="*/ 0 w 685051"/>
                  <a:gd name="connsiteY6" fmla="*/ 103342 h 501354"/>
                  <a:gd name="connsiteX7" fmla="*/ 0 w 685051"/>
                  <a:gd name="connsiteY7" fmla="*/ 398002 h 501354"/>
                  <a:gd name="connsiteX8" fmla="*/ 103332 w 685051"/>
                  <a:gd name="connsiteY8" fmla="*/ 501355 h 50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501354">
                    <a:moveTo>
                      <a:pt x="103332" y="501355"/>
                    </a:moveTo>
                    <a:lnTo>
                      <a:pt x="581720" y="501355"/>
                    </a:lnTo>
                    <a:cubicBezTo>
                      <a:pt x="638797" y="501355"/>
                      <a:pt x="685052" y="455080"/>
                      <a:pt x="685052" y="398002"/>
                    </a:cubicBezTo>
                    <a:lnTo>
                      <a:pt x="685052" y="103342"/>
                    </a:lnTo>
                    <a:cubicBezTo>
                      <a:pt x="685052" y="46265"/>
                      <a:pt x="638797" y="0"/>
                      <a:pt x="581720" y="0"/>
                    </a:cubicBez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lnTo>
                      <a:pt x="0" y="398002"/>
                    </a:lnTo>
                    <a:cubicBezTo>
                      <a:pt x="0" y="455080"/>
                      <a:pt x="46254" y="501355"/>
                      <a:pt x="103332" y="501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61ED52D-683E-4B12-9A3A-BE515A2A1C41}"/>
                  </a:ext>
                </a:extLst>
              </p:cNvPr>
              <p:cNvSpPr/>
              <p:nvPr/>
            </p:nvSpPr>
            <p:spPr>
              <a:xfrm>
                <a:off x="3589144" y="3464753"/>
                <a:ext cx="685051" cy="485769"/>
              </a:xfrm>
              <a:custGeom>
                <a:avLst/>
                <a:gdLst>
                  <a:gd name="connsiteX0" fmla="*/ 581720 w 685051"/>
                  <a:gd name="connsiteY0" fmla="*/ 0 h 485769"/>
                  <a:gd name="connsiteX1" fmla="*/ 103332 w 685051"/>
                  <a:gd name="connsiteY1" fmla="*/ 0 h 485769"/>
                  <a:gd name="connsiteX2" fmla="*/ 0 w 685051"/>
                  <a:gd name="connsiteY2" fmla="*/ 103342 h 485769"/>
                  <a:gd name="connsiteX3" fmla="*/ 0 w 685051"/>
                  <a:gd name="connsiteY3" fmla="*/ 382428 h 485769"/>
                  <a:gd name="connsiteX4" fmla="*/ 103332 w 685051"/>
                  <a:gd name="connsiteY4" fmla="*/ 485770 h 485769"/>
                  <a:gd name="connsiteX5" fmla="*/ 581720 w 685051"/>
                  <a:gd name="connsiteY5" fmla="*/ 485770 h 485769"/>
                  <a:gd name="connsiteX6" fmla="*/ 685052 w 685051"/>
                  <a:gd name="connsiteY6" fmla="*/ 382428 h 485769"/>
                  <a:gd name="connsiteX7" fmla="*/ 685052 w 685051"/>
                  <a:gd name="connsiteY7" fmla="*/ 103353 h 485769"/>
                  <a:gd name="connsiteX8" fmla="*/ 581720 w 685051"/>
                  <a:gd name="connsiteY8" fmla="*/ 0 h 4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51" h="485769">
                    <a:moveTo>
                      <a:pt x="581720" y="0"/>
                    </a:moveTo>
                    <a:lnTo>
                      <a:pt x="103332" y="0"/>
                    </a:lnTo>
                    <a:cubicBezTo>
                      <a:pt x="46254" y="0"/>
                      <a:pt x="0" y="46265"/>
                      <a:pt x="0" y="103342"/>
                    </a:cubicBezTo>
                    <a:lnTo>
                      <a:pt x="0" y="382428"/>
                    </a:lnTo>
                    <a:cubicBezTo>
                      <a:pt x="0" y="439495"/>
                      <a:pt x="46254" y="485770"/>
                      <a:pt x="103332" y="485770"/>
                    </a:cubicBezTo>
                    <a:lnTo>
                      <a:pt x="581720" y="485770"/>
                    </a:lnTo>
                    <a:cubicBezTo>
                      <a:pt x="638797" y="485770"/>
                      <a:pt x="685052" y="439495"/>
                      <a:pt x="685052" y="382428"/>
                    </a:cubicBezTo>
                    <a:lnTo>
                      <a:pt x="685052" y="103353"/>
                    </a:lnTo>
                    <a:cubicBezTo>
                      <a:pt x="685062" y="46275"/>
                      <a:pt x="638797" y="0"/>
                      <a:pt x="581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8F8D1EE-87D3-452B-AA1E-1ADB64074BFE}"/>
                  </a:ext>
                </a:extLst>
              </p:cNvPr>
              <p:cNvSpPr/>
              <p:nvPr/>
            </p:nvSpPr>
            <p:spPr>
              <a:xfrm>
                <a:off x="1597813" y="5585760"/>
                <a:ext cx="151831" cy="218515"/>
              </a:xfrm>
              <a:custGeom>
                <a:avLst/>
                <a:gdLst>
                  <a:gd name="connsiteX0" fmla="*/ 81114 w 151831"/>
                  <a:gd name="connsiteY0" fmla="*/ 0 h 218515"/>
                  <a:gd name="connsiteX1" fmla="*/ 102750 w 151831"/>
                  <a:gd name="connsiteY1" fmla="*/ 2880 h 218515"/>
                  <a:gd name="connsiteX2" fmla="*/ 122753 w 151831"/>
                  <a:gd name="connsiteY2" fmla="*/ 13568 h 218515"/>
                  <a:gd name="connsiteX3" fmla="*/ 139189 w 151831"/>
                  <a:gd name="connsiteY3" fmla="*/ 34580 h 218515"/>
                  <a:gd name="connsiteX4" fmla="*/ 148806 w 151831"/>
                  <a:gd name="connsiteY4" fmla="*/ 63669 h 218515"/>
                  <a:gd name="connsiteX5" fmla="*/ 151832 w 151831"/>
                  <a:gd name="connsiteY5" fmla="*/ 97396 h 218515"/>
                  <a:gd name="connsiteX6" fmla="*/ 146862 w 151831"/>
                  <a:gd name="connsiteY6" fmla="*/ 144534 h 218515"/>
                  <a:gd name="connsiteX7" fmla="*/ 132349 w 151831"/>
                  <a:gd name="connsiteY7" fmla="*/ 184716 h 218515"/>
                  <a:gd name="connsiteX8" fmla="*/ 106544 w 151831"/>
                  <a:gd name="connsiteY8" fmla="*/ 209990 h 218515"/>
                  <a:gd name="connsiteX9" fmla="*/ 71196 w 151831"/>
                  <a:gd name="connsiteY9" fmla="*/ 218515 h 218515"/>
                  <a:gd name="connsiteX10" fmla="*/ 32729 w 151831"/>
                  <a:gd name="connsiteY10" fmla="*/ 207433 h 218515"/>
                  <a:gd name="connsiteX11" fmla="*/ 8286 w 151831"/>
                  <a:gd name="connsiteY11" fmla="*/ 174787 h 218515"/>
                  <a:gd name="connsiteX12" fmla="*/ 0 w 151831"/>
                  <a:gd name="connsiteY12" fmla="*/ 124364 h 218515"/>
                  <a:gd name="connsiteX13" fmla="*/ 4730 w 151831"/>
                  <a:gd name="connsiteY13" fmla="*/ 76384 h 218515"/>
                  <a:gd name="connsiteX14" fmla="*/ 19463 w 151831"/>
                  <a:gd name="connsiteY14" fmla="*/ 34818 h 218515"/>
                  <a:gd name="connsiteX15" fmla="*/ 45911 w 151831"/>
                  <a:gd name="connsiteY15" fmla="*/ 8525 h 218515"/>
                  <a:gd name="connsiteX16" fmla="*/ 81114 w 151831"/>
                  <a:gd name="connsiteY16" fmla="*/ 0 h 218515"/>
                  <a:gd name="connsiteX17" fmla="*/ 80262 w 151831"/>
                  <a:gd name="connsiteY17" fmla="*/ 19847 h 218515"/>
                  <a:gd name="connsiteX18" fmla="*/ 66517 w 151831"/>
                  <a:gd name="connsiteY18" fmla="*/ 22498 h 218515"/>
                  <a:gd name="connsiteX19" fmla="*/ 53543 w 151831"/>
                  <a:gd name="connsiteY19" fmla="*/ 30712 h 218515"/>
                  <a:gd name="connsiteX20" fmla="*/ 43146 w 151831"/>
                  <a:gd name="connsiteY20" fmla="*/ 43739 h 218515"/>
                  <a:gd name="connsiteX21" fmla="*/ 35141 w 151831"/>
                  <a:gd name="connsiteY21" fmla="*/ 63055 h 218515"/>
                  <a:gd name="connsiteX22" fmla="*/ 29391 w 151831"/>
                  <a:gd name="connsiteY22" fmla="*/ 91511 h 218515"/>
                  <a:gd name="connsiteX23" fmla="*/ 27437 w 151831"/>
                  <a:gd name="connsiteY23" fmla="*/ 125310 h 218515"/>
                  <a:gd name="connsiteX24" fmla="*/ 29610 w 151831"/>
                  <a:gd name="connsiteY24" fmla="*/ 154015 h 218515"/>
                  <a:gd name="connsiteX25" fmla="*/ 36440 w 151831"/>
                  <a:gd name="connsiteY25" fmla="*/ 174621 h 218515"/>
                  <a:gd name="connsiteX26" fmla="*/ 45922 w 151831"/>
                  <a:gd name="connsiteY26" fmla="*/ 187825 h 218515"/>
                  <a:gd name="connsiteX27" fmla="*/ 58335 w 151831"/>
                  <a:gd name="connsiteY27" fmla="*/ 196038 h 218515"/>
                  <a:gd name="connsiteX28" fmla="*/ 72475 w 151831"/>
                  <a:gd name="connsiteY28" fmla="*/ 198679 h 218515"/>
                  <a:gd name="connsiteX29" fmla="*/ 87071 w 151831"/>
                  <a:gd name="connsiteY29" fmla="*/ 195882 h 218515"/>
                  <a:gd name="connsiteX30" fmla="*/ 100972 w 151831"/>
                  <a:gd name="connsiteY30" fmla="*/ 185787 h 218515"/>
                  <a:gd name="connsiteX31" fmla="*/ 113562 w 151831"/>
                  <a:gd name="connsiteY31" fmla="*/ 164319 h 218515"/>
                  <a:gd name="connsiteX32" fmla="*/ 121796 w 151831"/>
                  <a:gd name="connsiteY32" fmla="*/ 132307 h 218515"/>
                  <a:gd name="connsiteX33" fmla="*/ 124354 w 151831"/>
                  <a:gd name="connsiteY33" fmla="*/ 96013 h 218515"/>
                  <a:gd name="connsiteX34" fmla="*/ 122565 w 151831"/>
                  <a:gd name="connsiteY34" fmla="*/ 69335 h 218515"/>
                  <a:gd name="connsiteX35" fmla="*/ 116743 w 151831"/>
                  <a:gd name="connsiteY35" fmla="*/ 47773 h 218515"/>
                  <a:gd name="connsiteX36" fmla="*/ 106336 w 151831"/>
                  <a:gd name="connsiteY36" fmla="*/ 31263 h 218515"/>
                  <a:gd name="connsiteX37" fmla="*/ 93663 w 151831"/>
                  <a:gd name="connsiteY37" fmla="*/ 22343 h 218515"/>
                  <a:gd name="connsiteX38" fmla="*/ 80262 w 151831"/>
                  <a:gd name="connsiteY38" fmla="*/ 19847 h 21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31" h="218515">
                    <a:moveTo>
                      <a:pt x="81114" y="0"/>
                    </a:moveTo>
                    <a:cubicBezTo>
                      <a:pt x="88766" y="0"/>
                      <a:pt x="95971" y="978"/>
                      <a:pt x="102750" y="2880"/>
                    </a:cubicBezTo>
                    <a:cubicBezTo>
                      <a:pt x="109507" y="4783"/>
                      <a:pt x="116192" y="8349"/>
                      <a:pt x="122753" y="13568"/>
                    </a:cubicBezTo>
                    <a:cubicBezTo>
                      <a:pt x="129313" y="18787"/>
                      <a:pt x="134802" y="25805"/>
                      <a:pt x="139189" y="34580"/>
                    </a:cubicBezTo>
                    <a:cubicBezTo>
                      <a:pt x="143587" y="43364"/>
                      <a:pt x="146800" y="53064"/>
                      <a:pt x="148806" y="63669"/>
                    </a:cubicBezTo>
                    <a:cubicBezTo>
                      <a:pt x="150834" y="74253"/>
                      <a:pt x="151832" y="85512"/>
                      <a:pt x="151832" y="97396"/>
                    </a:cubicBezTo>
                    <a:cubicBezTo>
                      <a:pt x="151832" y="113209"/>
                      <a:pt x="150179" y="128928"/>
                      <a:pt x="146862" y="144534"/>
                    </a:cubicBezTo>
                    <a:cubicBezTo>
                      <a:pt x="143567" y="160150"/>
                      <a:pt x="138732" y="173540"/>
                      <a:pt x="132349" y="184716"/>
                    </a:cubicBezTo>
                    <a:cubicBezTo>
                      <a:pt x="126017" y="195872"/>
                      <a:pt x="117398" y="204314"/>
                      <a:pt x="106544" y="209990"/>
                    </a:cubicBezTo>
                    <a:cubicBezTo>
                      <a:pt x="95680" y="215677"/>
                      <a:pt x="83890" y="218515"/>
                      <a:pt x="71196" y="218515"/>
                    </a:cubicBezTo>
                    <a:cubicBezTo>
                      <a:pt x="56287" y="218515"/>
                      <a:pt x="43479" y="214825"/>
                      <a:pt x="32729" y="207433"/>
                    </a:cubicBezTo>
                    <a:cubicBezTo>
                      <a:pt x="21968" y="200041"/>
                      <a:pt x="13827" y="189146"/>
                      <a:pt x="8286" y="174787"/>
                    </a:cubicBezTo>
                    <a:cubicBezTo>
                      <a:pt x="2766" y="160409"/>
                      <a:pt x="0" y="143609"/>
                      <a:pt x="0" y="124364"/>
                    </a:cubicBezTo>
                    <a:cubicBezTo>
                      <a:pt x="0" y="108239"/>
                      <a:pt x="1580" y="92239"/>
                      <a:pt x="4730" y="76384"/>
                    </a:cubicBezTo>
                    <a:cubicBezTo>
                      <a:pt x="7881" y="60508"/>
                      <a:pt x="12798" y="46649"/>
                      <a:pt x="19463" y="34818"/>
                    </a:cubicBezTo>
                    <a:cubicBezTo>
                      <a:pt x="26147" y="22977"/>
                      <a:pt x="34953" y="14202"/>
                      <a:pt x="45911" y="8525"/>
                    </a:cubicBezTo>
                    <a:cubicBezTo>
                      <a:pt x="56859" y="2859"/>
                      <a:pt x="68607" y="0"/>
                      <a:pt x="81114" y="0"/>
                    </a:cubicBezTo>
                    <a:close/>
                    <a:moveTo>
                      <a:pt x="80262" y="19847"/>
                    </a:moveTo>
                    <a:cubicBezTo>
                      <a:pt x="75604" y="19847"/>
                      <a:pt x="71019" y="20731"/>
                      <a:pt x="66517" y="22498"/>
                    </a:cubicBezTo>
                    <a:cubicBezTo>
                      <a:pt x="62005" y="24255"/>
                      <a:pt x="57680" y="26990"/>
                      <a:pt x="53543" y="30712"/>
                    </a:cubicBezTo>
                    <a:cubicBezTo>
                      <a:pt x="49415" y="34423"/>
                      <a:pt x="45943" y="38780"/>
                      <a:pt x="43146" y="43739"/>
                    </a:cubicBezTo>
                    <a:cubicBezTo>
                      <a:pt x="40328" y="48698"/>
                      <a:pt x="37688" y="55144"/>
                      <a:pt x="35141" y="63055"/>
                    </a:cubicBezTo>
                    <a:cubicBezTo>
                      <a:pt x="32604" y="70968"/>
                      <a:pt x="30691" y="80449"/>
                      <a:pt x="29391" y="91511"/>
                    </a:cubicBezTo>
                    <a:cubicBezTo>
                      <a:pt x="28092" y="102573"/>
                      <a:pt x="27437" y="113822"/>
                      <a:pt x="27437" y="125310"/>
                    </a:cubicBezTo>
                    <a:cubicBezTo>
                      <a:pt x="27437" y="136071"/>
                      <a:pt x="28154" y="145635"/>
                      <a:pt x="29610" y="154015"/>
                    </a:cubicBezTo>
                    <a:cubicBezTo>
                      <a:pt x="30857" y="161158"/>
                      <a:pt x="33134" y="168030"/>
                      <a:pt x="36440" y="174621"/>
                    </a:cubicBezTo>
                    <a:cubicBezTo>
                      <a:pt x="38821" y="179695"/>
                      <a:pt x="41982" y="184093"/>
                      <a:pt x="45922" y="187825"/>
                    </a:cubicBezTo>
                    <a:cubicBezTo>
                      <a:pt x="49852" y="191547"/>
                      <a:pt x="54000" y="194281"/>
                      <a:pt x="58335" y="196038"/>
                    </a:cubicBezTo>
                    <a:cubicBezTo>
                      <a:pt x="62702" y="197805"/>
                      <a:pt x="67412" y="198679"/>
                      <a:pt x="72475" y="198679"/>
                    </a:cubicBezTo>
                    <a:cubicBezTo>
                      <a:pt x="77548" y="198679"/>
                      <a:pt x="82424" y="197743"/>
                      <a:pt x="87071" y="195882"/>
                    </a:cubicBezTo>
                    <a:cubicBezTo>
                      <a:pt x="91729" y="194032"/>
                      <a:pt x="96376" y="190663"/>
                      <a:pt x="100972" y="185787"/>
                    </a:cubicBezTo>
                    <a:cubicBezTo>
                      <a:pt x="105577" y="180943"/>
                      <a:pt x="109788" y="173789"/>
                      <a:pt x="113562" y="164319"/>
                    </a:cubicBezTo>
                    <a:cubicBezTo>
                      <a:pt x="117336" y="154867"/>
                      <a:pt x="120081" y="144169"/>
                      <a:pt x="121796" y="132307"/>
                    </a:cubicBezTo>
                    <a:cubicBezTo>
                      <a:pt x="123501" y="120393"/>
                      <a:pt x="124354" y="108302"/>
                      <a:pt x="124354" y="96013"/>
                    </a:cubicBezTo>
                    <a:cubicBezTo>
                      <a:pt x="124354" y="85866"/>
                      <a:pt x="123761" y="76977"/>
                      <a:pt x="122565" y="69335"/>
                    </a:cubicBezTo>
                    <a:cubicBezTo>
                      <a:pt x="121391" y="61683"/>
                      <a:pt x="119436" y="54499"/>
                      <a:pt x="116743" y="47773"/>
                    </a:cubicBezTo>
                    <a:cubicBezTo>
                      <a:pt x="114051" y="41056"/>
                      <a:pt x="110568" y="35546"/>
                      <a:pt x="106336" y="31263"/>
                    </a:cubicBezTo>
                    <a:cubicBezTo>
                      <a:pt x="102084" y="26969"/>
                      <a:pt x="97873" y="23996"/>
                      <a:pt x="93663" y="22343"/>
                    </a:cubicBezTo>
                    <a:cubicBezTo>
                      <a:pt x="89504" y="20690"/>
                      <a:pt x="85034" y="19847"/>
                      <a:pt x="80262" y="19847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153B6EC-BE27-4166-975B-1B6DEEFF2DA5}"/>
                  </a:ext>
                </a:extLst>
              </p:cNvPr>
              <p:cNvSpPr/>
              <p:nvPr/>
            </p:nvSpPr>
            <p:spPr>
              <a:xfrm>
                <a:off x="1646989" y="4917780"/>
                <a:ext cx="53667" cy="211695"/>
              </a:xfrm>
              <a:custGeom>
                <a:avLst/>
                <a:gdLst>
                  <a:gd name="connsiteX0" fmla="*/ 14878 w 53667"/>
                  <a:gd name="connsiteY0" fmla="*/ 211685 h 211695"/>
                  <a:gd name="connsiteX1" fmla="*/ 18100 w 53667"/>
                  <a:gd name="connsiteY1" fmla="*/ 156781 h 211695"/>
                  <a:gd name="connsiteX2" fmla="*/ 20856 w 53667"/>
                  <a:gd name="connsiteY2" fmla="*/ 87467 h 211695"/>
                  <a:gd name="connsiteX3" fmla="*/ 22976 w 53667"/>
                  <a:gd name="connsiteY3" fmla="*/ 26200 h 211695"/>
                  <a:gd name="connsiteX4" fmla="*/ 10490 w 53667"/>
                  <a:gd name="connsiteY4" fmla="*/ 34111 h 211695"/>
                  <a:gd name="connsiteX5" fmla="*/ 0 w 53667"/>
                  <a:gd name="connsiteY5" fmla="*/ 41254 h 211695"/>
                  <a:gd name="connsiteX6" fmla="*/ 1227 w 53667"/>
                  <a:gd name="connsiteY6" fmla="*/ 15813 h 211695"/>
                  <a:gd name="connsiteX7" fmla="*/ 26501 w 53667"/>
                  <a:gd name="connsiteY7" fmla="*/ 0 h 211695"/>
                  <a:gd name="connsiteX8" fmla="*/ 39538 w 53667"/>
                  <a:gd name="connsiteY8" fmla="*/ 146 h 211695"/>
                  <a:gd name="connsiteX9" fmla="*/ 53667 w 53667"/>
                  <a:gd name="connsiteY9" fmla="*/ 0 h 211695"/>
                  <a:gd name="connsiteX10" fmla="*/ 49872 w 53667"/>
                  <a:gd name="connsiteY10" fmla="*/ 66206 h 211695"/>
                  <a:gd name="connsiteX11" fmla="*/ 45922 w 53667"/>
                  <a:gd name="connsiteY11" fmla="*/ 158028 h 211695"/>
                  <a:gd name="connsiteX12" fmla="*/ 45308 w 53667"/>
                  <a:gd name="connsiteY12" fmla="*/ 181150 h 211695"/>
                  <a:gd name="connsiteX13" fmla="*/ 45152 w 53667"/>
                  <a:gd name="connsiteY13" fmla="*/ 198981 h 211695"/>
                  <a:gd name="connsiteX14" fmla="*/ 45308 w 53667"/>
                  <a:gd name="connsiteY14" fmla="*/ 211695 h 211695"/>
                  <a:gd name="connsiteX15" fmla="*/ 30867 w 53667"/>
                  <a:gd name="connsiteY15" fmla="*/ 211394 h 211695"/>
                  <a:gd name="connsiteX16" fmla="*/ 14878 w 53667"/>
                  <a:gd name="connsiteY16" fmla="*/ 211685 h 2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67" h="211695">
                    <a:moveTo>
                      <a:pt x="14878" y="211685"/>
                    </a:moveTo>
                    <a:cubicBezTo>
                      <a:pt x="16198" y="195550"/>
                      <a:pt x="17258" y="177251"/>
                      <a:pt x="18100" y="156781"/>
                    </a:cubicBezTo>
                    <a:lnTo>
                      <a:pt x="20856" y="87467"/>
                    </a:lnTo>
                    <a:cubicBezTo>
                      <a:pt x="21958" y="61506"/>
                      <a:pt x="22685" y="41088"/>
                      <a:pt x="22976" y="26200"/>
                    </a:cubicBezTo>
                    <a:cubicBezTo>
                      <a:pt x="17539" y="29506"/>
                      <a:pt x="13370" y="32136"/>
                      <a:pt x="10490" y="34111"/>
                    </a:cubicBezTo>
                    <a:lnTo>
                      <a:pt x="0" y="41254"/>
                    </a:lnTo>
                    <a:cubicBezTo>
                      <a:pt x="821" y="31523"/>
                      <a:pt x="1227" y="23050"/>
                      <a:pt x="1227" y="15813"/>
                    </a:cubicBezTo>
                    <a:cubicBezTo>
                      <a:pt x="14274" y="8162"/>
                      <a:pt x="22675" y="2890"/>
                      <a:pt x="26501" y="0"/>
                    </a:cubicBezTo>
                    <a:cubicBezTo>
                      <a:pt x="29921" y="94"/>
                      <a:pt x="34246" y="146"/>
                      <a:pt x="39538" y="146"/>
                    </a:cubicBezTo>
                    <a:cubicBezTo>
                      <a:pt x="45017" y="146"/>
                      <a:pt x="49727" y="94"/>
                      <a:pt x="53667" y="0"/>
                    </a:cubicBezTo>
                    <a:lnTo>
                      <a:pt x="49872" y="66206"/>
                    </a:lnTo>
                    <a:lnTo>
                      <a:pt x="45922" y="158028"/>
                    </a:lnTo>
                    <a:lnTo>
                      <a:pt x="45308" y="181150"/>
                    </a:lnTo>
                    <a:cubicBezTo>
                      <a:pt x="45204" y="187045"/>
                      <a:pt x="45152" y="192992"/>
                      <a:pt x="45152" y="198981"/>
                    </a:cubicBezTo>
                    <a:lnTo>
                      <a:pt x="45308" y="211695"/>
                    </a:lnTo>
                    <a:cubicBezTo>
                      <a:pt x="40131" y="211498"/>
                      <a:pt x="35307" y="211394"/>
                      <a:pt x="30867" y="211394"/>
                    </a:cubicBezTo>
                    <a:cubicBezTo>
                      <a:pt x="25804" y="211374"/>
                      <a:pt x="20481" y="211488"/>
                      <a:pt x="14878" y="211685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9D037C2-2B45-4F04-B69E-80B1D92F1AE9}"/>
                  </a:ext>
                </a:extLst>
              </p:cNvPr>
              <p:cNvSpPr/>
              <p:nvPr/>
            </p:nvSpPr>
            <p:spPr>
              <a:xfrm>
                <a:off x="2340431" y="4914359"/>
                <a:ext cx="145625" cy="215105"/>
              </a:xfrm>
              <a:custGeom>
                <a:avLst/>
                <a:gdLst>
                  <a:gd name="connsiteX0" fmla="*/ 0 w 145625"/>
                  <a:gd name="connsiteY0" fmla="*/ 215105 h 215105"/>
                  <a:gd name="connsiteX1" fmla="*/ 769 w 145625"/>
                  <a:gd name="connsiteY1" fmla="*/ 193709 h 215105"/>
                  <a:gd name="connsiteX2" fmla="*/ 47980 w 145625"/>
                  <a:gd name="connsiteY2" fmla="*/ 145770 h 215105"/>
                  <a:gd name="connsiteX3" fmla="*/ 87123 w 145625"/>
                  <a:gd name="connsiteY3" fmla="*/ 100951 h 215105"/>
                  <a:gd name="connsiteX4" fmla="*/ 108093 w 145625"/>
                  <a:gd name="connsiteY4" fmla="*/ 71934 h 215105"/>
                  <a:gd name="connsiteX5" fmla="*/ 113136 w 145625"/>
                  <a:gd name="connsiteY5" fmla="*/ 60560 h 215105"/>
                  <a:gd name="connsiteX6" fmla="*/ 114456 w 145625"/>
                  <a:gd name="connsiteY6" fmla="*/ 50860 h 215105"/>
                  <a:gd name="connsiteX7" fmla="*/ 108093 w 145625"/>
                  <a:gd name="connsiteY7" fmla="*/ 33321 h 215105"/>
                  <a:gd name="connsiteX8" fmla="*/ 91625 w 145625"/>
                  <a:gd name="connsiteY8" fmla="*/ 23081 h 215105"/>
                  <a:gd name="connsiteX9" fmla="*/ 68170 w 145625"/>
                  <a:gd name="connsiteY9" fmla="*/ 19681 h 215105"/>
                  <a:gd name="connsiteX10" fmla="*/ 11322 w 145625"/>
                  <a:gd name="connsiteY10" fmla="*/ 28528 h 215105"/>
                  <a:gd name="connsiteX11" fmla="*/ 15044 w 145625"/>
                  <a:gd name="connsiteY11" fmla="*/ 6040 h 215105"/>
                  <a:gd name="connsiteX12" fmla="*/ 76612 w 145625"/>
                  <a:gd name="connsiteY12" fmla="*/ 0 h 215105"/>
                  <a:gd name="connsiteX13" fmla="*/ 103519 w 145625"/>
                  <a:gd name="connsiteY13" fmla="*/ 2703 h 215105"/>
                  <a:gd name="connsiteX14" fmla="*/ 126329 w 145625"/>
                  <a:gd name="connsiteY14" fmla="*/ 11862 h 215105"/>
                  <a:gd name="connsiteX15" fmla="*/ 140905 w 145625"/>
                  <a:gd name="connsiteY15" fmla="*/ 26979 h 215105"/>
                  <a:gd name="connsiteX16" fmla="*/ 145625 w 145625"/>
                  <a:gd name="connsiteY16" fmla="*/ 45901 h 215105"/>
                  <a:gd name="connsiteX17" fmla="*/ 144461 w 145625"/>
                  <a:gd name="connsiteY17" fmla="*/ 57535 h 215105"/>
                  <a:gd name="connsiteX18" fmla="*/ 141123 w 145625"/>
                  <a:gd name="connsiteY18" fmla="*/ 68066 h 215105"/>
                  <a:gd name="connsiteX19" fmla="*/ 130103 w 145625"/>
                  <a:gd name="connsiteY19" fmla="*/ 87924 h 215105"/>
                  <a:gd name="connsiteX20" fmla="*/ 107678 w 145625"/>
                  <a:gd name="connsiteY20" fmla="*/ 117222 h 215105"/>
                  <a:gd name="connsiteX21" fmla="*/ 74491 w 145625"/>
                  <a:gd name="connsiteY21" fmla="*/ 155065 h 215105"/>
                  <a:gd name="connsiteX22" fmla="*/ 34693 w 145625"/>
                  <a:gd name="connsiteY22" fmla="*/ 195726 h 215105"/>
                  <a:gd name="connsiteX23" fmla="*/ 71622 w 145625"/>
                  <a:gd name="connsiteY23" fmla="*/ 196017 h 215105"/>
                  <a:gd name="connsiteX24" fmla="*/ 104600 w 145625"/>
                  <a:gd name="connsiteY24" fmla="*/ 195726 h 215105"/>
                  <a:gd name="connsiteX25" fmla="*/ 137734 w 145625"/>
                  <a:gd name="connsiteY25" fmla="*/ 194001 h 215105"/>
                  <a:gd name="connsiteX26" fmla="*/ 136185 w 145625"/>
                  <a:gd name="connsiteY26" fmla="*/ 215095 h 215105"/>
                  <a:gd name="connsiteX27" fmla="*/ 69959 w 145625"/>
                  <a:gd name="connsiteY27" fmla="*/ 214794 h 215105"/>
                  <a:gd name="connsiteX28" fmla="*/ 41586 w 145625"/>
                  <a:gd name="connsiteY28" fmla="*/ 214960 h 215105"/>
                  <a:gd name="connsiteX29" fmla="*/ 0 w 145625"/>
                  <a:gd name="connsiteY29" fmla="*/ 215105 h 21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5625" h="215105">
                    <a:moveTo>
                      <a:pt x="0" y="215105"/>
                    </a:moveTo>
                    <a:cubicBezTo>
                      <a:pt x="312" y="211581"/>
                      <a:pt x="572" y="204449"/>
                      <a:pt x="769" y="193709"/>
                    </a:cubicBezTo>
                    <a:cubicBezTo>
                      <a:pt x="17965" y="177054"/>
                      <a:pt x="33695" y="161074"/>
                      <a:pt x="47980" y="145770"/>
                    </a:cubicBezTo>
                    <a:cubicBezTo>
                      <a:pt x="62276" y="130477"/>
                      <a:pt x="75323" y="115537"/>
                      <a:pt x="87123" y="100951"/>
                    </a:cubicBezTo>
                    <a:cubicBezTo>
                      <a:pt x="97063" y="88745"/>
                      <a:pt x="104060" y="79087"/>
                      <a:pt x="108093" y="71934"/>
                    </a:cubicBezTo>
                    <a:cubicBezTo>
                      <a:pt x="110578" y="67599"/>
                      <a:pt x="112262" y="63804"/>
                      <a:pt x="113136" y="60560"/>
                    </a:cubicBezTo>
                    <a:cubicBezTo>
                      <a:pt x="114019" y="57295"/>
                      <a:pt x="114456" y="54052"/>
                      <a:pt x="114456" y="50860"/>
                    </a:cubicBezTo>
                    <a:cubicBezTo>
                      <a:pt x="114456" y="43718"/>
                      <a:pt x="112335" y="37885"/>
                      <a:pt x="108093" y="33321"/>
                    </a:cubicBezTo>
                    <a:cubicBezTo>
                      <a:pt x="103851" y="28768"/>
                      <a:pt x="98352" y="25358"/>
                      <a:pt x="91625" y="23081"/>
                    </a:cubicBezTo>
                    <a:cubicBezTo>
                      <a:pt x="84909" y="20824"/>
                      <a:pt x="77091" y="19681"/>
                      <a:pt x="68170" y="19681"/>
                    </a:cubicBezTo>
                    <a:cubicBezTo>
                      <a:pt x="53366" y="19681"/>
                      <a:pt x="34423" y="22633"/>
                      <a:pt x="11322" y="28528"/>
                    </a:cubicBezTo>
                    <a:cubicBezTo>
                      <a:pt x="12777" y="21178"/>
                      <a:pt x="14015" y="13703"/>
                      <a:pt x="15044" y="6040"/>
                    </a:cubicBezTo>
                    <a:cubicBezTo>
                      <a:pt x="35816" y="1996"/>
                      <a:pt x="56349" y="0"/>
                      <a:pt x="76612" y="0"/>
                    </a:cubicBezTo>
                    <a:cubicBezTo>
                      <a:pt x="85928" y="0"/>
                      <a:pt x="94890" y="894"/>
                      <a:pt x="103519" y="2703"/>
                    </a:cubicBezTo>
                    <a:cubicBezTo>
                      <a:pt x="112158" y="4522"/>
                      <a:pt x="119769" y="7569"/>
                      <a:pt x="126329" y="11862"/>
                    </a:cubicBezTo>
                    <a:cubicBezTo>
                      <a:pt x="132879" y="16146"/>
                      <a:pt x="137744" y="21178"/>
                      <a:pt x="140905" y="26979"/>
                    </a:cubicBezTo>
                    <a:cubicBezTo>
                      <a:pt x="144055" y="32781"/>
                      <a:pt x="145625" y="39091"/>
                      <a:pt x="145625" y="45901"/>
                    </a:cubicBezTo>
                    <a:cubicBezTo>
                      <a:pt x="145625" y="49935"/>
                      <a:pt x="145251" y="53802"/>
                      <a:pt x="144461" y="57535"/>
                    </a:cubicBezTo>
                    <a:cubicBezTo>
                      <a:pt x="143691" y="61236"/>
                      <a:pt x="142579" y="64771"/>
                      <a:pt x="141123" y="68066"/>
                    </a:cubicBezTo>
                    <a:cubicBezTo>
                      <a:pt x="138327" y="74388"/>
                      <a:pt x="134667" y="80989"/>
                      <a:pt x="130103" y="87924"/>
                    </a:cubicBezTo>
                    <a:cubicBezTo>
                      <a:pt x="125549" y="94859"/>
                      <a:pt x="118095" y="104621"/>
                      <a:pt x="107678" y="117222"/>
                    </a:cubicBezTo>
                    <a:cubicBezTo>
                      <a:pt x="97291" y="129853"/>
                      <a:pt x="86219" y="142464"/>
                      <a:pt x="74491" y="155065"/>
                    </a:cubicBezTo>
                    <a:cubicBezTo>
                      <a:pt x="62743" y="167697"/>
                      <a:pt x="49488" y="181243"/>
                      <a:pt x="34693" y="195726"/>
                    </a:cubicBezTo>
                    <a:cubicBezTo>
                      <a:pt x="41929" y="195924"/>
                      <a:pt x="54239" y="196017"/>
                      <a:pt x="71622" y="196017"/>
                    </a:cubicBezTo>
                    <a:cubicBezTo>
                      <a:pt x="81353" y="196017"/>
                      <a:pt x="92332" y="195913"/>
                      <a:pt x="104600" y="195726"/>
                    </a:cubicBezTo>
                    <a:cubicBezTo>
                      <a:pt x="116858" y="195508"/>
                      <a:pt x="127909" y="194936"/>
                      <a:pt x="137734" y="194001"/>
                    </a:cubicBezTo>
                    <a:cubicBezTo>
                      <a:pt x="136902" y="203004"/>
                      <a:pt x="136382" y="210032"/>
                      <a:pt x="136185" y="215095"/>
                    </a:cubicBezTo>
                    <a:cubicBezTo>
                      <a:pt x="117783" y="214897"/>
                      <a:pt x="95701" y="214794"/>
                      <a:pt x="69959" y="214794"/>
                    </a:cubicBezTo>
                    <a:lnTo>
                      <a:pt x="41586" y="214960"/>
                    </a:lnTo>
                    <a:lnTo>
                      <a:pt x="0" y="215105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E7DBCA6-C2F3-41C9-B8F2-7919397FEEB9}"/>
                  </a:ext>
                </a:extLst>
              </p:cNvPr>
              <p:cNvSpPr/>
              <p:nvPr/>
            </p:nvSpPr>
            <p:spPr>
              <a:xfrm>
                <a:off x="3091262" y="4914328"/>
                <a:ext cx="144720" cy="218536"/>
              </a:xfrm>
              <a:custGeom>
                <a:avLst/>
                <a:gdLst>
                  <a:gd name="connsiteX0" fmla="*/ 2173 w 144720"/>
                  <a:gd name="connsiteY0" fmla="*/ 210489 h 218536"/>
                  <a:gd name="connsiteX1" fmla="*/ 0 w 144720"/>
                  <a:gd name="connsiteY1" fmla="*/ 186588 h 218536"/>
                  <a:gd name="connsiteX2" fmla="*/ 31335 w 144720"/>
                  <a:gd name="connsiteY2" fmla="*/ 195757 h 218536"/>
                  <a:gd name="connsiteX3" fmla="*/ 57223 w 144720"/>
                  <a:gd name="connsiteY3" fmla="*/ 198242 h 218536"/>
                  <a:gd name="connsiteX4" fmla="*/ 86021 w 144720"/>
                  <a:gd name="connsiteY4" fmla="*/ 193034 h 218536"/>
                  <a:gd name="connsiteX5" fmla="*/ 107178 w 144720"/>
                  <a:gd name="connsiteY5" fmla="*/ 177356 h 218536"/>
                  <a:gd name="connsiteX6" fmla="*/ 115381 w 144720"/>
                  <a:gd name="connsiteY6" fmla="*/ 152778 h 218536"/>
                  <a:gd name="connsiteX7" fmla="*/ 109351 w 144720"/>
                  <a:gd name="connsiteY7" fmla="*/ 132629 h 218536"/>
                  <a:gd name="connsiteX8" fmla="*/ 91116 w 144720"/>
                  <a:gd name="connsiteY8" fmla="*/ 119124 h 218536"/>
                  <a:gd name="connsiteX9" fmla="*/ 58158 w 144720"/>
                  <a:gd name="connsiteY9" fmla="*/ 114487 h 218536"/>
                  <a:gd name="connsiteX10" fmla="*/ 36617 w 144720"/>
                  <a:gd name="connsiteY10" fmla="*/ 115568 h 218536"/>
                  <a:gd name="connsiteX11" fmla="*/ 37854 w 144720"/>
                  <a:gd name="connsiteY11" fmla="*/ 94162 h 218536"/>
                  <a:gd name="connsiteX12" fmla="*/ 52430 w 144720"/>
                  <a:gd name="connsiteY12" fmla="*/ 95555 h 218536"/>
                  <a:gd name="connsiteX13" fmla="*/ 82829 w 144720"/>
                  <a:gd name="connsiteY13" fmla="*/ 91438 h 218536"/>
                  <a:gd name="connsiteX14" fmla="*/ 104392 w 144720"/>
                  <a:gd name="connsiteY14" fmla="*/ 76789 h 218536"/>
                  <a:gd name="connsiteX15" fmla="*/ 111971 w 144720"/>
                  <a:gd name="connsiteY15" fmla="*/ 54145 h 218536"/>
                  <a:gd name="connsiteX16" fmla="*/ 108561 w 144720"/>
                  <a:gd name="connsiteY16" fmla="*/ 38945 h 218536"/>
                  <a:gd name="connsiteX17" fmla="*/ 98653 w 144720"/>
                  <a:gd name="connsiteY17" fmla="*/ 27301 h 218536"/>
                  <a:gd name="connsiteX18" fmla="*/ 83225 w 144720"/>
                  <a:gd name="connsiteY18" fmla="*/ 21095 h 218536"/>
                  <a:gd name="connsiteX19" fmla="*/ 65155 w 144720"/>
                  <a:gd name="connsiteY19" fmla="*/ 19410 h 218536"/>
                  <a:gd name="connsiteX20" fmla="*/ 42356 w 144720"/>
                  <a:gd name="connsiteY20" fmla="*/ 20803 h 218536"/>
                  <a:gd name="connsiteX21" fmla="*/ 16146 w 144720"/>
                  <a:gd name="connsiteY21" fmla="*/ 26075 h 218536"/>
                  <a:gd name="connsiteX22" fmla="*/ 20024 w 144720"/>
                  <a:gd name="connsiteY22" fmla="*/ 4668 h 218536"/>
                  <a:gd name="connsiteX23" fmla="*/ 48718 w 144720"/>
                  <a:gd name="connsiteY23" fmla="*/ 1019 h 218536"/>
                  <a:gd name="connsiteX24" fmla="*/ 69189 w 144720"/>
                  <a:gd name="connsiteY24" fmla="*/ 0 h 218536"/>
                  <a:gd name="connsiteX25" fmla="*/ 99828 w 144720"/>
                  <a:gd name="connsiteY25" fmla="*/ 2869 h 218536"/>
                  <a:gd name="connsiteX26" fmla="*/ 123948 w 144720"/>
                  <a:gd name="connsiteY26" fmla="*/ 12310 h 218536"/>
                  <a:gd name="connsiteX27" fmla="*/ 138285 w 144720"/>
                  <a:gd name="connsiteY27" fmla="*/ 28975 h 218536"/>
                  <a:gd name="connsiteX28" fmla="*/ 142849 w 144720"/>
                  <a:gd name="connsiteY28" fmla="*/ 50652 h 218536"/>
                  <a:gd name="connsiteX29" fmla="*/ 140208 w 144720"/>
                  <a:gd name="connsiteY29" fmla="*/ 67692 h 218536"/>
                  <a:gd name="connsiteX30" fmla="*/ 133326 w 144720"/>
                  <a:gd name="connsiteY30" fmla="*/ 82404 h 218536"/>
                  <a:gd name="connsiteX31" fmla="*/ 123948 w 144720"/>
                  <a:gd name="connsiteY31" fmla="*/ 92623 h 218536"/>
                  <a:gd name="connsiteX32" fmla="*/ 113000 w 144720"/>
                  <a:gd name="connsiteY32" fmla="*/ 99277 h 218536"/>
                  <a:gd name="connsiteX33" fmla="*/ 95399 w 144720"/>
                  <a:gd name="connsiteY33" fmla="*/ 105474 h 218536"/>
                  <a:gd name="connsiteX34" fmla="*/ 114019 w 144720"/>
                  <a:gd name="connsiteY34" fmla="*/ 108894 h 218536"/>
                  <a:gd name="connsiteX35" fmla="*/ 126100 w 144720"/>
                  <a:gd name="connsiteY35" fmla="*/ 115111 h 218536"/>
                  <a:gd name="connsiteX36" fmla="*/ 136278 w 144720"/>
                  <a:gd name="connsiteY36" fmla="*/ 125248 h 218536"/>
                  <a:gd name="connsiteX37" fmla="*/ 142631 w 144720"/>
                  <a:gd name="connsiteY37" fmla="*/ 138898 h 218536"/>
                  <a:gd name="connsiteX38" fmla="*/ 144720 w 144720"/>
                  <a:gd name="connsiteY38" fmla="*/ 154794 h 218536"/>
                  <a:gd name="connsiteX39" fmla="*/ 138056 w 144720"/>
                  <a:gd name="connsiteY39" fmla="*/ 182242 h 218536"/>
                  <a:gd name="connsiteX40" fmla="*/ 119134 w 144720"/>
                  <a:gd name="connsiteY40" fmla="*/ 203336 h 218536"/>
                  <a:gd name="connsiteX41" fmla="*/ 91376 w 144720"/>
                  <a:gd name="connsiteY41" fmla="*/ 215053 h 218536"/>
                  <a:gd name="connsiteX42" fmla="*/ 58948 w 144720"/>
                  <a:gd name="connsiteY42" fmla="*/ 218536 h 218536"/>
                  <a:gd name="connsiteX43" fmla="*/ 33830 w 144720"/>
                  <a:gd name="connsiteY43" fmla="*/ 216841 h 218536"/>
                  <a:gd name="connsiteX44" fmla="*/ 2173 w 144720"/>
                  <a:gd name="connsiteY44" fmla="*/ 210489 h 21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720" h="218536">
                    <a:moveTo>
                      <a:pt x="2173" y="210489"/>
                    </a:moveTo>
                    <a:cubicBezTo>
                      <a:pt x="1643" y="201600"/>
                      <a:pt x="936" y="193626"/>
                      <a:pt x="0" y="186588"/>
                    </a:cubicBezTo>
                    <a:cubicBezTo>
                      <a:pt x="11696" y="191047"/>
                      <a:pt x="22134" y="194094"/>
                      <a:pt x="31335" y="195757"/>
                    </a:cubicBezTo>
                    <a:cubicBezTo>
                      <a:pt x="40536" y="197400"/>
                      <a:pt x="49165" y="198242"/>
                      <a:pt x="57223" y="198242"/>
                    </a:cubicBezTo>
                    <a:cubicBezTo>
                      <a:pt x="67786" y="198242"/>
                      <a:pt x="77371" y="196496"/>
                      <a:pt x="86021" y="193034"/>
                    </a:cubicBezTo>
                    <a:cubicBezTo>
                      <a:pt x="94651" y="189561"/>
                      <a:pt x="101699" y="184352"/>
                      <a:pt x="107178" y="177356"/>
                    </a:cubicBezTo>
                    <a:cubicBezTo>
                      <a:pt x="112657" y="170379"/>
                      <a:pt x="115381" y="162197"/>
                      <a:pt x="115381" y="152778"/>
                    </a:cubicBezTo>
                    <a:cubicBezTo>
                      <a:pt x="115381" y="145220"/>
                      <a:pt x="113375" y="138514"/>
                      <a:pt x="109351" y="132629"/>
                    </a:cubicBezTo>
                    <a:cubicBezTo>
                      <a:pt x="105307" y="126734"/>
                      <a:pt x="99235" y="122233"/>
                      <a:pt x="91116" y="119124"/>
                    </a:cubicBezTo>
                    <a:cubicBezTo>
                      <a:pt x="82996" y="116015"/>
                      <a:pt x="72027" y="114487"/>
                      <a:pt x="58158" y="114487"/>
                    </a:cubicBezTo>
                    <a:cubicBezTo>
                      <a:pt x="51744" y="114487"/>
                      <a:pt x="44570" y="114830"/>
                      <a:pt x="36617" y="115568"/>
                    </a:cubicBezTo>
                    <a:cubicBezTo>
                      <a:pt x="37324" y="106773"/>
                      <a:pt x="37750" y="99641"/>
                      <a:pt x="37854" y="94162"/>
                    </a:cubicBezTo>
                    <a:cubicBezTo>
                      <a:pt x="43218" y="95097"/>
                      <a:pt x="48084" y="95555"/>
                      <a:pt x="52430" y="95555"/>
                    </a:cubicBezTo>
                    <a:cubicBezTo>
                      <a:pt x="63398" y="95555"/>
                      <a:pt x="73504" y="94183"/>
                      <a:pt x="82829" y="91438"/>
                    </a:cubicBezTo>
                    <a:cubicBezTo>
                      <a:pt x="92135" y="88703"/>
                      <a:pt x="99318" y="83817"/>
                      <a:pt x="104392" y="76789"/>
                    </a:cubicBezTo>
                    <a:cubicBezTo>
                      <a:pt x="109445" y="69761"/>
                      <a:pt x="111971" y="62213"/>
                      <a:pt x="111971" y="54145"/>
                    </a:cubicBezTo>
                    <a:cubicBezTo>
                      <a:pt x="111971" y="48760"/>
                      <a:pt x="110859" y="43718"/>
                      <a:pt x="108561" y="38945"/>
                    </a:cubicBezTo>
                    <a:cubicBezTo>
                      <a:pt x="106305" y="34184"/>
                      <a:pt x="102999" y="30317"/>
                      <a:pt x="98653" y="27301"/>
                    </a:cubicBezTo>
                    <a:cubicBezTo>
                      <a:pt x="94307" y="24317"/>
                      <a:pt x="89171" y="22259"/>
                      <a:pt x="83225" y="21095"/>
                    </a:cubicBezTo>
                    <a:cubicBezTo>
                      <a:pt x="77278" y="19972"/>
                      <a:pt x="71248" y="19410"/>
                      <a:pt x="65155" y="19410"/>
                    </a:cubicBezTo>
                    <a:cubicBezTo>
                      <a:pt x="57192" y="19410"/>
                      <a:pt x="49581" y="19857"/>
                      <a:pt x="42356" y="20803"/>
                    </a:cubicBezTo>
                    <a:cubicBezTo>
                      <a:pt x="35130" y="21729"/>
                      <a:pt x="26376" y="23496"/>
                      <a:pt x="16146" y="26075"/>
                    </a:cubicBezTo>
                    <a:cubicBezTo>
                      <a:pt x="17383" y="21365"/>
                      <a:pt x="18683" y="14212"/>
                      <a:pt x="20024" y="4668"/>
                    </a:cubicBezTo>
                    <a:cubicBezTo>
                      <a:pt x="32021" y="2911"/>
                      <a:pt x="41586" y="1705"/>
                      <a:pt x="48718" y="1019"/>
                    </a:cubicBezTo>
                    <a:cubicBezTo>
                      <a:pt x="55871" y="353"/>
                      <a:pt x="62691" y="0"/>
                      <a:pt x="69189" y="0"/>
                    </a:cubicBezTo>
                    <a:cubicBezTo>
                      <a:pt x="80054" y="0"/>
                      <a:pt x="90263" y="967"/>
                      <a:pt x="99828" y="2869"/>
                    </a:cubicBezTo>
                    <a:cubicBezTo>
                      <a:pt x="109393" y="4772"/>
                      <a:pt x="117429" y="7933"/>
                      <a:pt x="123948" y="12310"/>
                    </a:cubicBezTo>
                    <a:cubicBezTo>
                      <a:pt x="130446" y="16717"/>
                      <a:pt x="135239" y="22249"/>
                      <a:pt x="138285" y="28975"/>
                    </a:cubicBezTo>
                    <a:cubicBezTo>
                      <a:pt x="141331" y="35691"/>
                      <a:pt x="142849" y="42917"/>
                      <a:pt x="142849" y="50652"/>
                    </a:cubicBezTo>
                    <a:cubicBezTo>
                      <a:pt x="142849" y="56328"/>
                      <a:pt x="141976" y="61995"/>
                      <a:pt x="140208" y="67692"/>
                    </a:cubicBezTo>
                    <a:cubicBezTo>
                      <a:pt x="138462" y="73379"/>
                      <a:pt x="136164" y="78286"/>
                      <a:pt x="133326" y="82404"/>
                    </a:cubicBezTo>
                    <a:cubicBezTo>
                      <a:pt x="130487" y="86521"/>
                      <a:pt x="127358" y="89951"/>
                      <a:pt x="123948" y="92623"/>
                    </a:cubicBezTo>
                    <a:cubicBezTo>
                      <a:pt x="120538" y="95295"/>
                      <a:pt x="116878" y="97520"/>
                      <a:pt x="113000" y="99277"/>
                    </a:cubicBezTo>
                    <a:cubicBezTo>
                      <a:pt x="109123" y="101034"/>
                      <a:pt x="103248" y="103082"/>
                      <a:pt x="95399" y="105474"/>
                    </a:cubicBezTo>
                    <a:cubicBezTo>
                      <a:pt x="103685" y="106420"/>
                      <a:pt x="109882" y="107542"/>
                      <a:pt x="114019" y="108894"/>
                    </a:cubicBezTo>
                    <a:cubicBezTo>
                      <a:pt x="118157" y="110224"/>
                      <a:pt x="122181" y="112294"/>
                      <a:pt x="126100" y="115111"/>
                    </a:cubicBezTo>
                    <a:cubicBezTo>
                      <a:pt x="130040" y="117877"/>
                      <a:pt x="133430" y="121276"/>
                      <a:pt x="136278" y="125248"/>
                    </a:cubicBezTo>
                    <a:cubicBezTo>
                      <a:pt x="139117" y="129229"/>
                      <a:pt x="141238" y="133794"/>
                      <a:pt x="142631" y="138898"/>
                    </a:cubicBezTo>
                    <a:cubicBezTo>
                      <a:pt x="144034" y="144024"/>
                      <a:pt x="144720" y="149316"/>
                      <a:pt x="144720" y="154794"/>
                    </a:cubicBezTo>
                    <a:cubicBezTo>
                      <a:pt x="144720" y="164515"/>
                      <a:pt x="142485" y="173664"/>
                      <a:pt x="138056" y="182242"/>
                    </a:cubicBezTo>
                    <a:cubicBezTo>
                      <a:pt x="133606" y="190819"/>
                      <a:pt x="127296" y="197878"/>
                      <a:pt x="119134" y="203336"/>
                    </a:cubicBezTo>
                    <a:cubicBezTo>
                      <a:pt x="110973" y="208805"/>
                      <a:pt x="101710" y="212714"/>
                      <a:pt x="91376" y="215053"/>
                    </a:cubicBezTo>
                    <a:cubicBezTo>
                      <a:pt x="81041" y="217372"/>
                      <a:pt x="70219" y="218536"/>
                      <a:pt x="58948" y="218536"/>
                    </a:cubicBezTo>
                    <a:cubicBezTo>
                      <a:pt x="50787" y="218536"/>
                      <a:pt x="42418" y="217975"/>
                      <a:pt x="33830" y="216841"/>
                    </a:cubicBezTo>
                    <a:cubicBezTo>
                      <a:pt x="25222" y="215687"/>
                      <a:pt x="14680" y="213577"/>
                      <a:pt x="2173" y="21048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AE1FA63-542C-4864-8AF5-06CDBEF3E30F}"/>
                  </a:ext>
                </a:extLst>
              </p:cNvPr>
              <p:cNvSpPr/>
              <p:nvPr/>
            </p:nvSpPr>
            <p:spPr>
              <a:xfrm>
                <a:off x="1597813" y="4248105"/>
                <a:ext cx="152008" cy="211695"/>
              </a:xfrm>
              <a:custGeom>
                <a:avLst/>
                <a:gdLst>
                  <a:gd name="connsiteX0" fmla="*/ 84982 w 152008"/>
                  <a:gd name="connsiteY0" fmla="*/ 211695 h 211695"/>
                  <a:gd name="connsiteX1" fmla="*/ 89047 w 152008"/>
                  <a:gd name="connsiteY1" fmla="*/ 138638 h 211695"/>
                  <a:gd name="connsiteX2" fmla="*/ 0 w 152008"/>
                  <a:gd name="connsiteY2" fmla="*/ 139428 h 211695"/>
                  <a:gd name="connsiteX3" fmla="*/ 780 w 152008"/>
                  <a:gd name="connsiteY3" fmla="*/ 127639 h 211695"/>
                  <a:gd name="connsiteX4" fmla="*/ 1092 w 152008"/>
                  <a:gd name="connsiteY4" fmla="*/ 114778 h 211695"/>
                  <a:gd name="connsiteX5" fmla="*/ 30244 w 152008"/>
                  <a:gd name="connsiteY5" fmla="*/ 76041 h 211695"/>
                  <a:gd name="connsiteX6" fmla="*/ 60487 w 152008"/>
                  <a:gd name="connsiteY6" fmla="*/ 34839 h 211695"/>
                  <a:gd name="connsiteX7" fmla="*/ 84836 w 152008"/>
                  <a:gd name="connsiteY7" fmla="*/ 0 h 211695"/>
                  <a:gd name="connsiteX8" fmla="*/ 104548 w 152008"/>
                  <a:gd name="connsiteY8" fmla="*/ 145 h 211695"/>
                  <a:gd name="connsiteX9" fmla="*/ 122378 w 152008"/>
                  <a:gd name="connsiteY9" fmla="*/ 0 h 211695"/>
                  <a:gd name="connsiteX10" fmla="*/ 116837 w 152008"/>
                  <a:gd name="connsiteY10" fmla="*/ 118490 h 211695"/>
                  <a:gd name="connsiteX11" fmla="*/ 121640 w 152008"/>
                  <a:gd name="connsiteY11" fmla="*/ 118625 h 211695"/>
                  <a:gd name="connsiteX12" fmla="*/ 147039 w 152008"/>
                  <a:gd name="connsiteY12" fmla="*/ 118490 h 211695"/>
                  <a:gd name="connsiteX13" fmla="*/ 152008 w 152008"/>
                  <a:gd name="connsiteY13" fmla="*/ 117866 h 211695"/>
                  <a:gd name="connsiteX14" fmla="*/ 151541 w 152008"/>
                  <a:gd name="connsiteY14" fmla="*/ 135821 h 211695"/>
                  <a:gd name="connsiteX15" fmla="*/ 151541 w 152008"/>
                  <a:gd name="connsiteY15" fmla="*/ 139252 h 211695"/>
                  <a:gd name="connsiteX16" fmla="*/ 115901 w 152008"/>
                  <a:gd name="connsiteY16" fmla="*/ 138617 h 211695"/>
                  <a:gd name="connsiteX17" fmla="*/ 114664 w 152008"/>
                  <a:gd name="connsiteY17" fmla="*/ 184373 h 211695"/>
                  <a:gd name="connsiteX18" fmla="*/ 114362 w 152008"/>
                  <a:gd name="connsiteY18" fmla="*/ 199417 h 211695"/>
                  <a:gd name="connsiteX19" fmla="*/ 114664 w 152008"/>
                  <a:gd name="connsiteY19" fmla="*/ 211674 h 211695"/>
                  <a:gd name="connsiteX20" fmla="*/ 100223 w 152008"/>
                  <a:gd name="connsiteY20" fmla="*/ 211373 h 211695"/>
                  <a:gd name="connsiteX21" fmla="*/ 84982 w 152008"/>
                  <a:gd name="connsiteY21" fmla="*/ 211695 h 211695"/>
                  <a:gd name="connsiteX22" fmla="*/ 91999 w 152008"/>
                  <a:gd name="connsiteY22" fmla="*/ 119269 h 211695"/>
                  <a:gd name="connsiteX23" fmla="*/ 92467 w 152008"/>
                  <a:gd name="connsiteY23" fmla="*/ 107792 h 211695"/>
                  <a:gd name="connsiteX24" fmla="*/ 95597 w 152008"/>
                  <a:gd name="connsiteY24" fmla="*/ 19421 h 211695"/>
                  <a:gd name="connsiteX25" fmla="*/ 22924 w 152008"/>
                  <a:gd name="connsiteY25" fmla="*/ 119269 h 211695"/>
                  <a:gd name="connsiteX26" fmla="*/ 91999 w 152008"/>
                  <a:gd name="connsiteY26" fmla="*/ 119269 h 2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008" h="211695">
                    <a:moveTo>
                      <a:pt x="84982" y="211695"/>
                    </a:moveTo>
                    <a:cubicBezTo>
                      <a:pt x="86645" y="192669"/>
                      <a:pt x="87997" y="168321"/>
                      <a:pt x="89047" y="138638"/>
                    </a:cubicBezTo>
                    <a:lnTo>
                      <a:pt x="0" y="139428"/>
                    </a:lnTo>
                    <a:cubicBezTo>
                      <a:pt x="312" y="136611"/>
                      <a:pt x="561" y="132702"/>
                      <a:pt x="780" y="127639"/>
                    </a:cubicBezTo>
                    <a:cubicBezTo>
                      <a:pt x="988" y="122607"/>
                      <a:pt x="1092" y="118303"/>
                      <a:pt x="1092" y="114778"/>
                    </a:cubicBezTo>
                    <a:cubicBezTo>
                      <a:pt x="8847" y="104974"/>
                      <a:pt x="18558" y="92062"/>
                      <a:pt x="30244" y="76041"/>
                    </a:cubicBezTo>
                    <a:lnTo>
                      <a:pt x="60487" y="34839"/>
                    </a:lnTo>
                    <a:cubicBezTo>
                      <a:pt x="68950" y="23371"/>
                      <a:pt x="77091" y="11779"/>
                      <a:pt x="84836" y="0"/>
                    </a:cubicBezTo>
                    <a:cubicBezTo>
                      <a:pt x="91667" y="83"/>
                      <a:pt x="98237" y="145"/>
                      <a:pt x="104548" y="145"/>
                    </a:cubicBezTo>
                    <a:cubicBezTo>
                      <a:pt x="110651" y="145"/>
                      <a:pt x="116577" y="83"/>
                      <a:pt x="122378" y="0"/>
                    </a:cubicBezTo>
                    <a:cubicBezTo>
                      <a:pt x="119914" y="38810"/>
                      <a:pt x="118064" y="78307"/>
                      <a:pt x="116837" y="118490"/>
                    </a:cubicBezTo>
                    <a:lnTo>
                      <a:pt x="121640" y="118625"/>
                    </a:lnTo>
                    <a:cubicBezTo>
                      <a:pt x="136923" y="118625"/>
                      <a:pt x="145386" y="118583"/>
                      <a:pt x="147039" y="118490"/>
                    </a:cubicBezTo>
                    <a:cubicBezTo>
                      <a:pt x="148702" y="118375"/>
                      <a:pt x="150345" y="118157"/>
                      <a:pt x="152008" y="117866"/>
                    </a:cubicBezTo>
                    <a:cubicBezTo>
                      <a:pt x="151697" y="123168"/>
                      <a:pt x="151541" y="129157"/>
                      <a:pt x="151541" y="135821"/>
                    </a:cubicBezTo>
                    <a:lnTo>
                      <a:pt x="151541" y="139252"/>
                    </a:lnTo>
                    <a:cubicBezTo>
                      <a:pt x="143265" y="138846"/>
                      <a:pt x="131392" y="138617"/>
                      <a:pt x="115901" y="138617"/>
                    </a:cubicBezTo>
                    <a:lnTo>
                      <a:pt x="114664" y="184373"/>
                    </a:lnTo>
                    <a:cubicBezTo>
                      <a:pt x="114456" y="192025"/>
                      <a:pt x="114362" y="197036"/>
                      <a:pt x="114362" y="199417"/>
                    </a:cubicBezTo>
                    <a:cubicBezTo>
                      <a:pt x="114362" y="202120"/>
                      <a:pt x="114467" y="206206"/>
                      <a:pt x="114664" y="211674"/>
                    </a:cubicBezTo>
                    <a:cubicBezTo>
                      <a:pt x="108977" y="211466"/>
                      <a:pt x="104163" y="211373"/>
                      <a:pt x="100223" y="211373"/>
                    </a:cubicBezTo>
                    <a:cubicBezTo>
                      <a:pt x="96574" y="211394"/>
                      <a:pt x="91511" y="211498"/>
                      <a:pt x="84982" y="211695"/>
                    </a:cubicBezTo>
                    <a:close/>
                    <a:moveTo>
                      <a:pt x="91999" y="119269"/>
                    </a:moveTo>
                    <a:cubicBezTo>
                      <a:pt x="92311" y="112751"/>
                      <a:pt x="92467" y="108935"/>
                      <a:pt x="92467" y="107792"/>
                    </a:cubicBezTo>
                    <a:lnTo>
                      <a:pt x="95597" y="19421"/>
                    </a:lnTo>
                    <a:lnTo>
                      <a:pt x="22924" y="119269"/>
                    </a:lnTo>
                    <a:lnTo>
                      <a:pt x="91999" y="119269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A6D1489-5D83-4B2F-87A7-CD3A8B56595C}"/>
                  </a:ext>
                </a:extLst>
              </p:cNvPr>
              <p:cNvSpPr/>
              <p:nvPr/>
            </p:nvSpPr>
            <p:spPr>
              <a:xfrm>
                <a:off x="2345400" y="4248094"/>
                <a:ext cx="140811" cy="215115"/>
              </a:xfrm>
              <a:custGeom>
                <a:avLst/>
                <a:gdLst>
                  <a:gd name="connsiteX0" fmla="*/ 2173 w 140811"/>
                  <a:gd name="connsiteY0" fmla="*/ 209086 h 215115"/>
                  <a:gd name="connsiteX1" fmla="*/ 0 w 140811"/>
                  <a:gd name="connsiteY1" fmla="*/ 186421 h 215115"/>
                  <a:gd name="connsiteX2" fmla="*/ 26147 w 140811"/>
                  <a:gd name="connsiteY2" fmla="*/ 192545 h 215115"/>
                  <a:gd name="connsiteX3" fmla="*/ 45911 w 140811"/>
                  <a:gd name="connsiteY3" fmla="*/ 194198 h 215115"/>
                  <a:gd name="connsiteX4" fmla="*/ 70634 w 140811"/>
                  <a:gd name="connsiteY4" fmla="*/ 190850 h 215115"/>
                  <a:gd name="connsiteX5" fmla="*/ 91189 w 140811"/>
                  <a:gd name="connsiteY5" fmla="*/ 180370 h 215115"/>
                  <a:gd name="connsiteX6" fmla="*/ 104538 w 140811"/>
                  <a:gd name="connsiteY6" fmla="*/ 163393 h 215115"/>
                  <a:gd name="connsiteX7" fmla="*/ 109185 w 140811"/>
                  <a:gd name="connsiteY7" fmla="*/ 142838 h 215115"/>
                  <a:gd name="connsiteX8" fmla="*/ 102978 w 140811"/>
                  <a:gd name="connsiteY8" fmla="*/ 121879 h 215115"/>
                  <a:gd name="connsiteX9" fmla="*/ 84763 w 140811"/>
                  <a:gd name="connsiteY9" fmla="*/ 108478 h 215115"/>
                  <a:gd name="connsiteX10" fmla="*/ 53813 w 140811"/>
                  <a:gd name="connsiteY10" fmla="*/ 104059 h 215115"/>
                  <a:gd name="connsiteX11" fmla="*/ 7132 w 140811"/>
                  <a:gd name="connsiteY11" fmla="*/ 108707 h 215115"/>
                  <a:gd name="connsiteX12" fmla="*/ 16926 w 140811"/>
                  <a:gd name="connsiteY12" fmla="*/ 0 h 215115"/>
                  <a:gd name="connsiteX13" fmla="*/ 79243 w 140811"/>
                  <a:gd name="connsiteY13" fmla="*/ 146 h 215115"/>
                  <a:gd name="connsiteX14" fmla="*/ 102043 w 140811"/>
                  <a:gd name="connsiteY14" fmla="*/ 146 h 215115"/>
                  <a:gd name="connsiteX15" fmla="*/ 137703 w 140811"/>
                  <a:gd name="connsiteY15" fmla="*/ 0 h 215115"/>
                  <a:gd name="connsiteX16" fmla="*/ 136622 w 140811"/>
                  <a:gd name="connsiteY16" fmla="*/ 21396 h 215115"/>
                  <a:gd name="connsiteX17" fmla="*/ 117544 w 140811"/>
                  <a:gd name="connsiteY17" fmla="*/ 20315 h 215115"/>
                  <a:gd name="connsiteX18" fmla="*/ 105910 w 140811"/>
                  <a:gd name="connsiteY18" fmla="*/ 20148 h 215115"/>
                  <a:gd name="connsiteX19" fmla="*/ 85283 w 140811"/>
                  <a:gd name="connsiteY19" fmla="*/ 19701 h 215115"/>
                  <a:gd name="connsiteX20" fmla="*/ 57369 w 140811"/>
                  <a:gd name="connsiteY20" fmla="*/ 19525 h 215115"/>
                  <a:gd name="connsiteX21" fmla="*/ 43562 w 140811"/>
                  <a:gd name="connsiteY21" fmla="*/ 19701 h 215115"/>
                  <a:gd name="connsiteX22" fmla="*/ 37012 w 140811"/>
                  <a:gd name="connsiteY22" fmla="*/ 89795 h 215115"/>
                  <a:gd name="connsiteX23" fmla="*/ 66320 w 140811"/>
                  <a:gd name="connsiteY23" fmla="*/ 87300 h 215115"/>
                  <a:gd name="connsiteX24" fmla="*/ 92935 w 140811"/>
                  <a:gd name="connsiteY24" fmla="*/ 89639 h 215115"/>
                  <a:gd name="connsiteX25" fmla="*/ 113177 w 140811"/>
                  <a:gd name="connsiteY25" fmla="*/ 95992 h 215115"/>
                  <a:gd name="connsiteX26" fmla="*/ 127764 w 140811"/>
                  <a:gd name="connsiteY26" fmla="*/ 107002 h 215115"/>
                  <a:gd name="connsiteX27" fmla="*/ 137464 w 140811"/>
                  <a:gd name="connsiteY27" fmla="*/ 123231 h 215115"/>
                  <a:gd name="connsiteX28" fmla="*/ 140811 w 140811"/>
                  <a:gd name="connsiteY28" fmla="*/ 142215 h 215115"/>
                  <a:gd name="connsiteX29" fmla="*/ 133357 w 140811"/>
                  <a:gd name="connsiteY29" fmla="*/ 172854 h 215115"/>
                  <a:gd name="connsiteX30" fmla="*/ 112886 w 140811"/>
                  <a:gd name="connsiteY30" fmla="*/ 196735 h 215115"/>
                  <a:gd name="connsiteX31" fmla="*/ 82788 w 140811"/>
                  <a:gd name="connsiteY31" fmla="*/ 210624 h 215115"/>
                  <a:gd name="connsiteX32" fmla="*/ 47897 w 140811"/>
                  <a:gd name="connsiteY32" fmla="*/ 215116 h 215115"/>
                  <a:gd name="connsiteX33" fmla="*/ 32697 w 140811"/>
                  <a:gd name="connsiteY33" fmla="*/ 214263 h 215115"/>
                  <a:gd name="connsiteX34" fmla="*/ 17425 w 140811"/>
                  <a:gd name="connsiteY34" fmla="*/ 212392 h 215115"/>
                  <a:gd name="connsiteX35" fmla="*/ 2173 w 140811"/>
                  <a:gd name="connsiteY35" fmla="*/ 209086 h 21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811" h="215115">
                    <a:moveTo>
                      <a:pt x="2173" y="209086"/>
                    </a:moveTo>
                    <a:cubicBezTo>
                      <a:pt x="1653" y="200498"/>
                      <a:pt x="936" y="192950"/>
                      <a:pt x="0" y="186421"/>
                    </a:cubicBezTo>
                    <a:cubicBezTo>
                      <a:pt x="10553" y="189426"/>
                      <a:pt x="19265" y="191474"/>
                      <a:pt x="26147" y="192545"/>
                    </a:cubicBezTo>
                    <a:cubicBezTo>
                      <a:pt x="33009" y="193636"/>
                      <a:pt x="39601" y="194198"/>
                      <a:pt x="45911" y="194198"/>
                    </a:cubicBezTo>
                    <a:cubicBezTo>
                      <a:pt x="54489" y="194198"/>
                      <a:pt x="62744" y="193075"/>
                      <a:pt x="70634" y="190850"/>
                    </a:cubicBezTo>
                    <a:cubicBezTo>
                      <a:pt x="78557" y="188635"/>
                      <a:pt x="85408" y="185142"/>
                      <a:pt x="91189" y="180370"/>
                    </a:cubicBezTo>
                    <a:cubicBezTo>
                      <a:pt x="96990" y="175619"/>
                      <a:pt x="101429" y="169953"/>
                      <a:pt x="104538" y="163393"/>
                    </a:cubicBezTo>
                    <a:cubicBezTo>
                      <a:pt x="107636" y="156812"/>
                      <a:pt x="109185" y="149971"/>
                      <a:pt x="109185" y="142838"/>
                    </a:cubicBezTo>
                    <a:cubicBezTo>
                      <a:pt x="109185" y="134875"/>
                      <a:pt x="107106" y="127888"/>
                      <a:pt x="102978" y="121879"/>
                    </a:cubicBezTo>
                    <a:cubicBezTo>
                      <a:pt x="98840" y="115901"/>
                      <a:pt x="92779" y="111430"/>
                      <a:pt x="84763" y="108478"/>
                    </a:cubicBezTo>
                    <a:cubicBezTo>
                      <a:pt x="76748" y="105546"/>
                      <a:pt x="66424" y="104059"/>
                      <a:pt x="53813" y="104059"/>
                    </a:cubicBezTo>
                    <a:cubicBezTo>
                      <a:pt x="40474" y="104059"/>
                      <a:pt x="24900" y="105608"/>
                      <a:pt x="7132" y="108707"/>
                    </a:cubicBezTo>
                    <a:lnTo>
                      <a:pt x="16926" y="0"/>
                    </a:lnTo>
                    <a:cubicBezTo>
                      <a:pt x="42761" y="83"/>
                      <a:pt x="63534" y="146"/>
                      <a:pt x="79243" y="146"/>
                    </a:cubicBezTo>
                    <a:lnTo>
                      <a:pt x="102043" y="146"/>
                    </a:lnTo>
                    <a:lnTo>
                      <a:pt x="137703" y="0"/>
                    </a:lnTo>
                    <a:cubicBezTo>
                      <a:pt x="137090" y="6217"/>
                      <a:pt x="136726" y="13318"/>
                      <a:pt x="136622" y="21396"/>
                    </a:cubicBezTo>
                    <a:lnTo>
                      <a:pt x="117544" y="20315"/>
                    </a:lnTo>
                    <a:lnTo>
                      <a:pt x="105910" y="20148"/>
                    </a:lnTo>
                    <a:lnTo>
                      <a:pt x="85283" y="19701"/>
                    </a:lnTo>
                    <a:cubicBezTo>
                      <a:pt x="75147" y="19577"/>
                      <a:pt x="65841" y="19525"/>
                      <a:pt x="57369" y="19525"/>
                    </a:cubicBezTo>
                    <a:lnTo>
                      <a:pt x="43562" y="19701"/>
                    </a:lnTo>
                    <a:lnTo>
                      <a:pt x="37012" y="89795"/>
                    </a:lnTo>
                    <a:cubicBezTo>
                      <a:pt x="47970" y="88132"/>
                      <a:pt x="57743" y="87300"/>
                      <a:pt x="66320" y="87300"/>
                    </a:cubicBezTo>
                    <a:cubicBezTo>
                      <a:pt x="76051" y="87300"/>
                      <a:pt x="84919" y="88090"/>
                      <a:pt x="92935" y="89639"/>
                    </a:cubicBezTo>
                    <a:cubicBezTo>
                      <a:pt x="100951" y="91199"/>
                      <a:pt x="107709" y="93320"/>
                      <a:pt x="113177" y="95992"/>
                    </a:cubicBezTo>
                    <a:cubicBezTo>
                      <a:pt x="118656" y="98684"/>
                      <a:pt x="123522" y="102365"/>
                      <a:pt x="127764" y="107002"/>
                    </a:cubicBezTo>
                    <a:cubicBezTo>
                      <a:pt x="131995" y="111680"/>
                      <a:pt x="135239" y="117076"/>
                      <a:pt x="137464" y="123231"/>
                    </a:cubicBezTo>
                    <a:cubicBezTo>
                      <a:pt x="139689" y="129386"/>
                      <a:pt x="140811" y="135717"/>
                      <a:pt x="140811" y="142215"/>
                    </a:cubicBezTo>
                    <a:cubicBezTo>
                      <a:pt x="140811" y="152975"/>
                      <a:pt x="138327" y="163195"/>
                      <a:pt x="133357" y="172854"/>
                    </a:cubicBezTo>
                    <a:cubicBezTo>
                      <a:pt x="128388" y="182543"/>
                      <a:pt x="121567" y="190476"/>
                      <a:pt x="112886" y="196735"/>
                    </a:cubicBezTo>
                    <a:cubicBezTo>
                      <a:pt x="104195" y="203014"/>
                      <a:pt x="94172" y="207620"/>
                      <a:pt x="82788" y="210624"/>
                    </a:cubicBezTo>
                    <a:cubicBezTo>
                      <a:pt x="71414" y="213619"/>
                      <a:pt x="59791" y="215116"/>
                      <a:pt x="47897" y="215116"/>
                    </a:cubicBezTo>
                    <a:cubicBezTo>
                      <a:pt x="43967" y="215116"/>
                      <a:pt x="38904" y="214835"/>
                      <a:pt x="32697" y="214263"/>
                    </a:cubicBezTo>
                    <a:cubicBezTo>
                      <a:pt x="26480" y="213691"/>
                      <a:pt x="21407" y="213078"/>
                      <a:pt x="17425" y="212392"/>
                    </a:cubicBezTo>
                    <a:cubicBezTo>
                      <a:pt x="13464" y="211726"/>
                      <a:pt x="8369" y="210635"/>
                      <a:pt x="2173" y="209086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8F876E2-242A-40D8-A476-71EA81455B61}"/>
                  </a:ext>
                </a:extLst>
              </p:cNvPr>
              <p:cNvSpPr/>
              <p:nvPr/>
            </p:nvSpPr>
            <p:spPr>
              <a:xfrm>
                <a:off x="3091886" y="4248115"/>
                <a:ext cx="148411" cy="215095"/>
              </a:xfrm>
              <a:custGeom>
                <a:avLst/>
                <a:gdLst>
                  <a:gd name="connsiteX0" fmla="*/ 63585 w 148411"/>
                  <a:gd name="connsiteY0" fmla="*/ 89161 h 215095"/>
                  <a:gd name="connsiteX1" fmla="*/ 77694 w 148411"/>
                  <a:gd name="connsiteY1" fmla="*/ 86926 h 215095"/>
                  <a:gd name="connsiteX2" fmla="*/ 87456 w 148411"/>
                  <a:gd name="connsiteY2" fmla="*/ 86375 h 215095"/>
                  <a:gd name="connsiteX3" fmla="*/ 117627 w 148411"/>
                  <a:gd name="connsiteY3" fmla="*/ 91792 h 215095"/>
                  <a:gd name="connsiteX4" fmla="*/ 139720 w 148411"/>
                  <a:gd name="connsiteY4" fmla="*/ 111254 h 215095"/>
                  <a:gd name="connsiteX5" fmla="*/ 148411 w 148411"/>
                  <a:gd name="connsiteY5" fmla="*/ 143920 h 215095"/>
                  <a:gd name="connsiteX6" fmla="*/ 143764 w 148411"/>
                  <a:gd name="connsiteY6" fmla="*/ 170359 h 215095"/>
                  <a:gd name="connsiteX7" fmla="*/ 128876 w 148411"/>
                  <a:gd name="connsiteY7" fmla="*/ 194240 h 215095"/>
                  <a:gd name="connsiteX8" fmla="*/ 103820 w 148411"/>
                  <a:gd name="connsiteY8" fmla="*/ 210136 h 215095"/>
                  <a:gd name="connsiteX9" fmla="*/ 71944 w 148411"/>
                  <a:gd name="connsiteY9" fmla="*/ 215095 h 215095"/>
                  <a:gd name="connsiteX10" fmla="*/ 43115 w 148411"/>
                  <a:gd name="connsiteY10" fmla="*/ 210833 h 215095"/>
                  <a:gd name="connsiteX11" fmla="*/ 19151 w 148411"/>
                  <a:gd name="connsiteY11" fmla="*/ 197567 h 215095"/>
                  <a:gd name="connsiteX12" fmla="*/ 4554 w 148411"/>
                  <a:gd name="connsiteY12" fmla="*/ 176181 h 215095"/>
                  <a:gd name="connsiteX13" fmla="*/ 0 w 148411"/>
                  <a:gd name="connsiteY13" fmla="*/ 150886 h 215095"/>
                  <a:gd name="connsiteX14" fmla="*/ 2391 w 148411"/>
                  <a:gd name="connsiteY14" fmla="*/ 126620 h 215095"/>
                  <a:gd name="connsiteX15" fmla="*/ 13474 w 148411"/>
                  <a:gd name="connsiteY15" fmla="*/ 93341 h 215095"/>
                  <a:gd name="connsiteX16" fmla="*/ 36118 w 148411"/>
                  <a:gd name="connsiteY16" fmla="*/ 51089 h 215095"/>
                  <a:gd name="connsiteX17" fmla="*/ 71799 w 148411"/>
                  <a:gd name="connsiteY17" fmla="*/ 0 h 215095"/>
                  <a:gd name="connsiteX18" fmla="*/ 89161 w 148411"/>
                  <a:gd name="connsiteY18" fmla="*/ 146 h 215095"/>
                  <a:gd name="connsiteX19" fmla="*/ 107147 w 148411"/>
                  <a:gd name="connsiteY19" fmla="*/ 0 h 215095"/>
                  <a:gd name="connsiteX20" fmla="*/ 81364 w 148411"/>
                  <a:gd name="connsiteY20" fmla="*/ 31918 h 215095"/>
                  <a:gd name="connsiteX21" fmla="*/ 57358 w 148411"/>
                  <a:gd name="connsiteY21" fmla="*/ 67287 h 215095"/>
                  <a:gd name="connsiteX22" fmla="*/ 39164 w 148411"/>
                  <a:gd name="connsiteY22" fmla="*/ 102188 h 215095"/>
                  <a:gd name="connsiteX23" fmla="*/ 29849 w 148411"/>
                  <a:gd name="connsiteY23" fmla="*/ 128793 h 215095"/>
                  <a:gd name="connsiteX24" fmla="*/ 27457 w 148411"/>
                  <a:gd name="connsiteY24" fmla="*/ 149649 h 215095"/>
                  <a:gd name="connsiteX25" fmla="*/ 32572 w 148411"/>
                  <a:gd name="connsiteY25" fmla="*/ 173301 h 215095"/>
                  <a:gd name="connsiteX26" fmla="*/ 47803 w 148411"/>
                  <a:gd name="connsiteY26" fmla="*/ 189114 h 215095"/>
                  <a:gd name="connsiteX27" fmla="*/ 71726 w 148411"/>
                  <a:gd name="connsiteY27" fmla="*/ 195248 h 215095"/>
                  <a:gd name="connsiteX28" fmla="*/ 97208 w 148411"/>
                  <a:gd name="connsiteY28" fmla="*/ 188958 h 215095"/>
                  <a:gd name="connsiteX29" fmla="*/ 114123 w 148411"/>
                  <a:gd name="connsiteY29" fmla="*/ 171170 h 215095"/>
                  <a:gd name="connsiteX30" fmla="*/ 119727 w 148411"/>
                  <a:gd name="connsiteY30" fmla="*/ 146166 h 215095"/>
                  <a:gd name="connsiteX31" fmla="*/ 115381 w 148411"/>
                  <a:gd name="connsiteY31" fmla="*/ 125123 h 215095"/>
                  <a:gd name="connsiteX32" fmla="*/ 101211 w 148411"/>
                  <a:gd name="connsiteY32" fmla="*/ 110744 h 215095"/>
                  <a:gd name="connsiteX33" fmla="*/ 77538 w 148411"/>
                  <a:gd name="connsiteY33" fmla="*/ 105764 h 215095"/>
                  <a:gd name="connsiteX34" fmla="*/ 52274 w 148411"/>
                  <a:gd name="connsiteY34" fmla="*/ 109341 h 215095"/>
                  <a:gd name="connsiteX35" fmla="*/ 63585 w 148411"/>
                  <a:gd name="connsiteY35" fmla="*/ 89161 h 21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8411" h="215095">
                    <a:moveTo>
                      <a:pt x="63585" y="89161"/>
                    </a:moveTo>
                    <a:cubicBezTo>
                      <a:pt x="69699" y="88028"/>
                      <a:pt x="74388" y="87280"/>
                      <a:pt x="77694" y="86926"/>
                    </a:cubicBezTo>
                    <a:cubicBezTo>
                      <a:pt x="81000" y="86552"/>
                      <a:pt x="84275" y="86375"/>
                      <a:pt x="87456" y="86375"/>
                    </a:cubicBezTo>
                    <a:cubicBezTo>
                      <a:pt x="98622" y="86375"/>
                      <a:pt x="108676" y="88184"/>
                      <a:pt x="117627" y="91792"/>
                    </a:cubicBezTo>
                    <a:cubicBezTo>
                      <a:pt x="126558" y="95420"/>
                      <a:pt x="133929" y="101907"/>
                      <a:pt x="139720" y="111254"/>
                    </a:cubicBezTo>
                    <a:cubicBezTo>
                      <a:pt x="145511" y="120600"/>
                      <a:pt x="148411" y="131507"/>
                      <a:pt x="148411" y="143920"/>
                    </a:cubicBezTo>
                    <a:cubicBezTo>
                      <a:pt x="148411" y="152892"/>
                      <a:pt x="146872" y="161729"/>
                      <a:pt x="143764" y="170359"/>
                    </a:cubicBezTo>
                    <a:cubicBezTo>
                      <a:pt x="140655" y="178988"/>
                      <a:pt x="135686" y="186952"/>
                      <a:pt x="128876" y="194240"/>
                    </a:cubicBezTo>
                    <a:cubicBezTo>
                      <a:pt x="122035" y="201527"/>
                      <a:pt x="113687" y="206830"/>
                      <a:pt x="103820" y="210136"/>
                    </a:cubicBezTo>
                    <a:cubicBezTo>
                      <a:pt x="93954" y="213442"/>
                      <a:pt x="83328" y="215095"/>
                      <a:pt x="71944" y="215095"/>
                    </a:cubicBezTo>
                    <a:cubicBezTo>
                      <a:pt x="62037" y="215095"/>
                      <a:pt x="52409" y="213671"/>
                      <a:pt x="43115" y="210833"/>
                    </a:cubicBezTo>
                    <a:cubicBezTo>
                      <a:pt x="33799" y="207994"/>
                      <a:pt x="25815" y="203565"/>
                      <a:pt x="19151" y="197567"/>
                    </a:cubicBezTo>
                    <a:cubicBezTo>
                      <a:pt x="12486" y="191588"/>
                      <a:pt x="7621" y="184446"/>
                      <a:pt x="4554" y="176181"/>
                    </a:cubicBezTo>
                    <a:cubicBezTo>
                      <a:pt x="1507" y="167895"/>
                      <a:pt x="0" y="159484"/>
                      <a:pt x="0" y="150886"/>
                    </a:cubicBezTo>
                    <a:cubicBezTo>
                      <a:pt x="0" y="143650"/>
                      <a:pt x="790" y="135561"/>
                      <a:pt x="2391" y="126620"/>
                    </a:cubicBezTo>
                    <a:cubicBezTo>
                      <a:pt x="3992" y="117679"/>
                      <a:pt x="7693" y="106575"/>
                      <a:pt x="13474" y="93341"/>
                    </a:cubicBezTo>
                    <a:cubicBezTo>
                      <a:pt x="19265" y="80126"/>
                      <a:pt x="26813" y="66029"/>
                      <a:pt x="36118" y="51089"/>
                    </a:cubicBezTo>
                    <a:cubicBezTo>
                      <a:pt x="45423" y="36149"/>
                      <a:pt x="57316" y="19130"/>
                      <a:pt x="71799" y="0"/>
                    </a:cubicBezTo>
                    <a:cubicBezTo>
                      <a:pt x="79149" y="83"/>
                      <a:pt x="84919" y="146"/>
                      <a:pt x="89161" y="146"/>
                    </a:cubicBezTo>
                    <a:cubicBezTo>
                      <a:pt x="94339" y="146"/>
                      <a:pt x="100327" y="83"/>
                      <a:pt x="107147" y="0"/>
                    </a:cubicBezTo>
                    <a:cubicBezTo>
                      <a:pt x="94921" y="14784"/>
                      <a:pt x="86333" y="25430"/>
                      <a:pt x="81364" y="31918"/>
                    </a:cubicBezTo>
                    <a:cubicBezTo>
                      <a:pt x="72859" y="43000"/>
                      <a:pt x="64875" y="54780"/>
                      <a:pt x="57358" y="67287"/>
                    </a:cubicBezTo>
                    <a:cubicBezTo>
                      <a:pt x="49841" y="79804"/>
                      <a:pt x="43770" y="91449"/>
                      <a:pt x="39164" y="102188"/>
                    </a:cubicBezTo>
                    <a:cubicBezTo>
                      <a:pt x="34579" y="112928"/>
                      <a:pt x="31450" y="121796"/>
                      <a:pt x="29849" y="128793"/>
                    </a:cubicBezTo>
                    <a:cubicBezTo>
                      <a:pt x="28248" y="135769"/>
                      <a:pt x="27457" y="142714"/>
                      <a:pt x="27457" y="149649"/>
                    </a:cubicBezTo>
                    <a:cubicBezTo>
                      <a:pt x="27457" y="158964"/>
                      <a:pt x="29142" y="166834"/>
                      <a:pt x="32572" y="173301"/>
                    </a:cubicBezTo>
                    <a:cubicBezTo>
                      <a:pt x="35983" y="179747"/>
                      <a:pt x="41056" y="185038"/>
                      <a:pt x="47803" y="189114"/>
                    </a:cubicBezTo>
                    <a:cubicBezTo>
                      <a:pt x="54520" y="193210"/>
                      <a:pt x="62504" y="195248"/>
                      <a:pt x="71726" y="195248"/>
                    </a:cubicBezTo>
                    <a:cubicBezTo>
                      <a:pt x="81145" y="195248"/>
                      <a:pt x="89639" y="193148"/>
                      <a:pt x="97208" y="188958"/>
                    </a:cubicBezTo>
                    <a:cubicBezTo>
                      <a:pt x="104766" y="184768"/>
                      <a:pt x="110412" y="178821"/>
                      <a:pt x="114123" y="171170"/>
                    </a:cubicBezTo>
                    <a:cubicBezTo>
                      <a:pt x="117856" y="163507"/>
                      <a:pt x="119727" y="155159"/>
                      <a:pt x="119727" y="146166"/>
                    </a:cubicBezTo>
                    <a:cubicBezTo>
                      <a:pt x="119727" y="138410"/>
                      <a:pt x="118261" y="131371"/>
                      <a:pt x="115381" y="125123"/>
                    </a:cubicBezTo>
                    <a:cubicBezTo>
                      <a:pt x="112501" y="118843"/>
                      <a:pt x="107771" y="114071"/>
                      <a:pt x="101211" y="110744"/>
                    </a:cubicBezTo>
                    <a:cubicBezTo>
                      <a:pt x="94630" y="107428"/>
                      <a:pt x="86749" y="105764"/>
                      <a:pt x="77538" y="105764"/>
                    </a:cubicBezTo>
                    <a:cubicBezTo>
                      <a:pt x="70312" y="105764"/>
                      <a:pt x="61880" y="106970"/>
                      <a:pt x="52274" y="109341"/>
                    </a:cubicBezTo>
                    <a:cubicBezTo>
                      <a:pt x="58366" y="98976"/>
                      <a:pt x="62140" y="92249"/>
                      <a:pt x="63585" y="8916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1F82729-E658-4EF0-826E-0873E6297AAA}"/>
                  </a:ext>
                </a:extLst>
              </p:cNvPr>
              <p:cNvSpPr/>
              <p:nvPr/>
            </p:nvSpPr>
            <p:spPr>
              <a:xfrm>
                <a:off x="1607118" y="3588618"/>
                <a:ext cx="134303" cy="211705"/>
              </a:xfrm>
              <a:custGeom>
                <a:avLst/>
                <a:gdLst>
                  <a:gd name="connsiteX0" fmla="*/ 10064 w 134303"/>
                  <a:gd name="connsiteY0" fmla="*/ 211695 h 211705"/>
                  <a:gd name="connsiteX1" fmla="*/ 60363 w 134303"/>
                  <a:gd name="connsiteY1" fmla="*/ 109642 h 211705"/>
                  <a:gd name="connsiteX2" fmla="*/ 103529 w 134303"/>
                  <a:gd name="connsiteY2" fmla="*/ 20003 h 211705"/>
                  <a:gd name="connsiteX3" fmla="*/ 66112 w 134303"/>
                  <a:gd name="connsiteY3" fmla="*/ 19847 h 211705"/>
                  <a:gd name="connsiteX4" fmla="*/ 0 w 134303"/>
                  <a:gd name="connsiteY4" fmla="*/ 21542 h 211705"/>
                  <a:gd name="connsiteX5" fmla="*/ 1237 w 134303"/>
                  <a:gd name="connsiteY5" fmla="*/ 0 h 211705"/>
                  <a:gd name="connsiteX6" fmla="*/ 70874 w 134303"/>
                  <a:gd name="connsiteY6" fmla="*/ 156 h 211705"/>
                  <a:gd name="connsiteX7" fmla="*/ 134303 w 134303"/>
                  <a:gd name="connsiteY7" fmla="*/ 0 h 211705"/>
                  <a:gd name="connsiteX8" fmla="*/ 133118 w 134303"/>
                  <a:gd name="connsiteY8" fmla="*/ 23423 h 211705"/>
                  <a:gd name="connsiteX9" fmla="*/ 129864 w 134303"/>
                  <a:gd name="connsiteY9" fmla="*/ 29620 h 211705"/>
                  <a:gd name="connsiteX10" fmla="*/ 111680 w 134303"/>
                  <a:gd name="connsiteY10" fmla="*/ 67474 h 211705"/>
                  <a:gd name="connsiteX11" fmla="*/ 63066 w 134303"/>
                  <a:gd name="connsiteY11" fmla="*/ 169828 h 211705"/>
                  <a:gd name="connsiteX12" fmla="*/ 44726 w 134303"/>
                  <a:gd name="connsiteY12" fmla="*/ 211706 h 211705"/>
                  <a:gd name="connsiteX13" fmla="*/ 28164 w 134303"/>
                  <a:gd name="connsiteY13" fmla="*/ 211550 h 211705"/>
                  <a:gd name="connsiteX14" fmla="*/ 10064 w 134303"/>
                  <a:gd name="connsiteY14" fmla="*/ 211695 h 2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303" h="211705">
                    <a:moveTo>
                      <a:pt x="10064" y="211695"/>
                    </a:moveTo>
                    <a:lnTo>
                      <a:pt x="60363" y="109642"/>
                    </a:lnTo>
                    <a:lnTo>
                      <a:pt x="103529" y="20003"/>
                    </a:lnTo>
                    <a:cubicBezTo>
                      <a:pt x="91947" y="19889"/>
                      <a:pt x="79471" y="19847"/>
                      <a:pt x="66112" y="19847"/>
                    </a:cubicBezTo>
                    <a:cubicBezTo>
                      <a:pt x="43853" y="19847"/>
                      <a:pt x="21822" y="20419"/>
                      <a:pt x="0" y="21542"/>
                    </a:cubicBezTo>
                    <a:cubicBezTo>
                      <a:pt x="613" y="14098"/>
                      <a:pt x="1019" y="6914"/>
                      <a:pt x="1237" y="0"/>
                    </a:cubicBezTo>
                    <a:cubicBezTo>
                      <a:pt x="21708" y="94"/>
                      <a:pt x="44924" y="156"/>
                      <a:pt x="70874" y="156"/>
                    </a:cubicBezTo>
                    <a:lnTo>
                      <a:pt x="134303" y="0"/>
                    </a:lnTo>
                    <a:lnTo>
                      <a:pt x="133118" y="23423"/>
                    </a:lnTo>
                    <a:lnTo>
                      <a:pt x="129864" y="29620"/>
                    </a:lnTo>
                    <a:cubicBezTo>
                      <a:pt x="128616" y="32094"/>
                      <a:pt x="122555" y="44706"/>
                      <a:pt x="111680" y="67474"/>
                    </a:cubicBezTo>
                    <a:lnTo>
                      <a:pt x="63066" y="169828"/>
                    </a:lnTo>
                    <a:cubicBezTo>
                      <a:pt x="57254" y="182554"/>
                      <a:pt x="51151" y="196495"/>
                      <a:pt x="44726" y="211706"/>
                    </a:cubicBezTo>
                    <a:cubicBezTo>
                      <a:pt x="37199" y="211581"/>
                      <a:pt x="31668" y="211550"/>
                      <a:pt x="28164" y="211550"/>
                    </a:cubicBezTo>
                    <a:lnTo>
                      <a:pt x="10064" y="211695"/>
                    </a:ln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3C42D8B-FF24-4ACF-BD04-E0DFB1FF8FB9}"/>
                  </a:ext>
                </a:extLst>
              </p:cNvPr>
              <p:cNvSpPr/>
              <p:nvPr/>
            </p:nvSpPr>
            <p:spPr>
              <a:xfrm>
                <a:off x="3092956" y="3585167"/>
                <a:ext cx="148889" cy="215146"/>
              </a:xfrm>
              <a:custGeom>
                <a:avLst/>
                <a:gdLst>
                  <a:gd name="connsiteX0" fmla="*/ 43281 w 148889"/>
                  <a:gd name="connsiteY0" fmla="*/ 215147 h 215146"/>
                  <a:gd name="connsiteX1" fmla="*/ 100140 w 148889"/>
                  <a:gd name="connsiteY1" fmla="*/ 130924 h 215146"/>
                  <a:gd name="connsiteX2" fmla="*/ 120673 w 148889"/>
                  <a:gd name="connsiteY2" fmla="*/ 66382 h 215146"/>
                  <a:gd name="connsiteX3" fmla="*/ 115329 w 148889"/>
                  <a:gd name="connsiteY3" fmla="*/ 41971 h 215146"/>
                  <a:gd name="connsiteX4" fmla="*/ 99974 w 148889"/>
                  <a:gd name="connsiteY4" fmla="*/ 25451 h 215146"/>
                  <a:gd name="connsiteX5" fmla="*/ 76789 w 148889"/>
                  <a:gd name="connsiteY5" fmla="*/ 19878 h 215146"/>
                  <a:gd name="connsiteX6" fmla="*/ 51952 w 148889"/>
                  <a:gd name="connsiteY6" fmla="*/ 25836 h 215146"/>
                  <a:gd name="connsiteX7" fmla="*/ 34506 w 148889"/>
                  <a:gd name="connsiteY7" fmla="*/ 42335 h 215146"/>
                  <a:gd name="connsiteX8" fmla="*/ 28393 w 148889"/>
                  <a:gd name="connsiteY8" fmla="*/ 65540 h 215146"/>
                  <a:gd name="connsiteX9" fmla="*/ 32957 w 148889"/>
                  <a:gd name="connsiteY9" fmla="*/ 87311 h 215146"/>
                  <a:gd name="connsiteX10" fmla="*/ 47845 w 148889"/>
                  <a:gd name="connsiteY10" fmla="*/ 101398 h 215146"/>
                  <a:gd name="connsiteX11" fmla="*/ 72131 w 148889"/>
                  <a:gd name="connsiteY11" fmla="*/ 106264 h 215146"/>
                  <a:gd name="connsiteX12" fmla="*/ 83682 w 148889"/>
                  <a:gd name="connsiteY12" fmla="*/ 105484 h 215146"/>
                  <a:gd name="connsiteX13" fmla="*/ 100816 w 148889"/>
                  <a:gd name="connsiteY13" fmla="*/ 101616 h 215146"/>
                  <a:gd name="connsiteX14" fmla="*/ 89016 w 148889"/>
                  <a:gd name="connsiteY14" fmla="*/ 122701 h 215146"/>
                  <a:gd name="connsiteX15" fmla="*/ 64043 w 148889"/>
                  <a:gd name="connsiteY15" fmla="*/ 125664 h 215146"/>
                  <a:gd name="connsiteX16" fmla="*/ 29464 w 148889"/>
                  <a:gd name="connsiteY16" fmla="*/ 118594 h 215146"/>
                  <a:gd name="connsiteX17" fmla="*/ 7070 w 148889"/>
                  <a:gd name="connsiteY17" fmla="*/ 98612 h 215146"/>
                  <a:gd name="connsiteX18" fmla="*/ 0 w 148889"/>
                  <a:gd name="connsiteY18" fmla="*/ 69106 h 215146"/>
                  <a:gd name="connsiteX19" fmla="*/ 10157 w 148889"/>
                  <a:gd name="connsiteY19" fmla="*/ 32708 h 215146"/>
                  <a:gd name="connsiteX20" fmla="*/ 38156 w 148889"/>
                  <a:gd name="connsiteY20" fmla="*/ 8380 h 215146"/>
                  <a:gd name="connsiteX21" fmla="*/ 78016 w 148889"/>
                  <a:gd name="connsiteY21" fmla="*/ 0 h 215146"/>
                  <a:gd name="connsiteX22" fmla="*/ 108031 w 148889"/>
                  <a:gd name="connsiteY22" fmla="*/ 4751 h 215146"/>
                  <a:gd name="connsiteX23" fmla="*/ 131444 w 148889"/>
                  <a:gd name="connsiteY23" fmla="*/ 18766 h 215146"/>
                  <a:gd name="connsiteX24" fmla="*/ 144783 w 148889"/>
                  <a:gd name="connsiteY24" fmla="*/ 40391 h 215146"/>
                  <a:gd name="connsiteX25" fmla="*/ 148889 w 148889"/>
                  <a:gd name="connsiteY25" fmla="*/ 64324 h 215146"/>
                  <a:gd name="connsiteX26" fmla="*/ 146883 w 148889"/>
                  <a:gd name="connsiteY26" fmla="*/ 84940 h 215146"/>
                  <a:gd name="connsiteX27" fmla="*/ 140146 w 148889"/>
                  <a:gd name="connsiteY27" fmla="*/ 109039 h 215146"/>
                  <a:gd name="connsiteX28" fmla="*/ 127493 w 148889"/>
                  <a:gd name="connsiteY28" fmla="*/ 137557 h 215146"/>
                  <a:gd name="connsiteX29" fmla="*/ 108187 w 148889"/>
                  <a:gd name="connsiteY29" fmla="*/ 171325 h 215146"/>
                  <a:gd name="connsiteX30" fmla="*/ 79409 w 148889"/>
                  <a:gd name="connsiteY30" fmla="*/ 215116 h 215146"/>
                  <a:gd name="connsiteX31" fmla="*/ 62213 w 148889"/>
                  <a:gd name="connsiteY31" fmla="*/ 214970 h 215146"/>
                  <a:gd name="connsiteX32" fmla="*/ 43281 w 148889"/>
                  <a:gd name="connsiteY32" fmla="*/ 215147 h 21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8889" h="215146">
                    <a:moveTo>
                      <a:pt x="43281" y="215147"/>
                    </a:moveTo>
                    <a:cubicBezTo>
                      <a:pt x="67464" y="183749"/>
                      <a:pt x="86427" y="155668"/>
                      <a:pt x="100140" y="130924"/>
                    </a:cubicBezTo>
                    <a:cubicBezTo>
                      <a:pt x="113822" y="106180"/>
                      <a:pt x="120673" y="84670"/>
                      <a:pt x="120673" y="66382"/>
                    </a:cubicBezTo>
                    <a:cubicBezTo>
                      <a:pt x="120673" y="57399"/>
                      <a:pt x="118885" y="49259"/>
                      <a:pt x="115329" y="41971"/>
                    </a:cubicBezTo>
                    <a:cubicBezTo>
                      <a:pt x="111753" y="34683"/>
                      <a:pt x="106638" y="29183"/>
                      <a:pt x="99974" y="25451"/>
                    </a:cubicBezTo>
                    <a:cubicBezTo>
                      <a:pt x="93288" y="21739"/>
                      <a:pt x="85574" y="19878"/>
                      <a:pt x="76789" y="19878"/>
                    </a:cubicBezTo>
                    <a:cubicBezTo>
                      <a:pt x="67796" y="19878"/>
                      <a:pt x="59510" y="21864"/>
                      <a:pt x="51952" y="25836"/>
                    </a:cubicBezTo>
                    <a:cubicBezTo>
                      <a:pt x="44414" y="29828"/>
                      <a:pt x="38613" y="35307"/>
                      <a:pt x="34506" y="42335"/>
                    </a:cubicBezTo>
                    <a:cubicBezTo>
                      <a:pt x="30420" y="49363"/>
                      <a:pt x="28393" y="57098"/>
                      <a:pt x="28393" y="65540"/>
                    </a:cubicBezTo>
                    <a:cubicBezTo>
                      <a:pt x="28393" y="73909"/>
                      <a:pt x="29911" y="81156"/>
                      <a:pt x="32957" y="87311"/>
                    </a:cubicBezTo>
                    <a:cubicBezTo>
                      <a:pt x="36024" y="93445"/>
                      <a:pt x="40973" y="98144"/>
                      <a:pt x="47845" y="101398"/>
                    </a:cubicBezTo>
                    <a:cubicBezTo>
                      <a:pt x="54728" y="104652"/>
                      <a:pt x="62806" y="106264"/>
                      <a:pt x="72131" y="106264"/>
                    </a:cubicBezTo>
                    <a:cubicBezTo>
                      <a:pt x="76051" y="106264"/>
                      <a:pt x="79908" y="106014"/>
                      <a:pt x="83682" y="105484"/>
                    </a:cubicBezTo>
                    <a:cubicBezTo>
                      <a:pt x="87456" y="104964"/>
                      <a:pt x="93143" y="103675"/>
                      <a:pt x="100816" y="101616"/>
                    </a:cubicBezTo>
                    <a:cubicBezTo>
                      <a:pt x="97177" y="107709"/>
                      <a:pt x="93257" y="114747"/>
                      <a:pt x="89016" y="122701"/>
                    </a:cubicBezTo>
                    <a:cubicBezTo>
                      <a:pt x="79815" y="124665"/>
                      <a:pt x="71487" y="125664"/>
                      <a:pt x="64043" y="125664"/>
                    </a:cubicBezTo>
                    <a:cubicBezTo>
                      <a:pt x="51234" y="125664"/>
                      <a:pt x="39694" y="123304"/>
                      <a:pt x="29464" y="118594"/>
                    </a:cubicBezTo>
                    <a:cubicBezTo>
                      <a:pt x="19234" y="113905"/>
                      <a:pt x="11759" y="107241"/>
                      <a:pt x="7070" y="98612"/>
                    </a:cubicBezTo>
                    <a:cubicBezTo>
                      <a:pt x="2360" y="90003"/>
                      <a:pt x="0" y="80147"/>
                      <a:pt x="0" y="69106"/>
                    </a:cubicBezTo>
                    <a:cubicBezTo>
                      <a:pt x="0" y="55476"/>
                      <a:pt x="3389" y="43333"/>
                      <a:pt x="10157" y="32708"/>
                    </a:cubicBezTo>
                    <a:cubicBezTo>
                      <a:pt x="16936" y="22072"/>
                      <a:pt x="26262" y="13963"/>
                      <a:pt x="38156" y="8380"/>
                    </a:cubicBezTo>
                    <a:cubicBezTo>
                      <a:pt x="50039" y="2807"/>
                      <a:pt x="63336" y="0"/>
                      <a:pt x="78016" y="0"/>
                    </a:cubicBezTo>
                    <a:cubicBezTo>
                      <a:pt x="88558" y="0"/>
                      <a:pt x="98570" y="1580"/>
                      <a:pt x="108031" y="4751"/>
                    </a:cubicBezTo>
                    <a:cubicBezTo>
                      <a:pt x="117492" y="7881"/>
                      <a:pt x="125289" y="12570"/>
                      <a:pt x="131444" y="18766"/>
                    </a:cubicBezTo>
                    <a:cubicBezTo>
                      <a:pt x="137599" y="24973"/>
                      <a:pt x="142048" y="32167"/>
                      <a:pt x="144783" y="40391"/>
                    </a:cubicBezTo>
                    <a:cubicBezTo>
                      <a:pt x="147528" y="48594"/>
                      <a:pt x="148889" y="56589"/>
                      <a:pt x="148889" y="64324"/>
                    </a:cubicBezTo>
                    <a:cubicBezTo>
                      <a:pt x="148889" y="70530"/>
                      <a:pt x="148224" y="77413"/>
                      <a:pt x="146883" y="84940"/>
                    </a:cubicBezTo>
                    <a:cubicBezTo>
                      <a:pt x="145542" y="92467"/>
                      <a:pt x="143286" y="100525"/>
                      <a:pt x="140146" y="109039"/>
                    </a:cubicBezTo>
                    <a:cubicBezTo>
                      <a:pt x="137006" y="117554"/>
                      <a:pt x="132775" y="127067"/>
                      <a:pt x="127493" y="137557"/>
                    </a:cubicBezTo>
                    <a:cubicBezTo>
                      <a:pt x="122233" y="148047"/>
                      <a:pt x="115776" y="159307"/>
                      <a:pt x="108187" y="171325"/>
                    </a:cubicBezTo>
                    <a:cubicBezTo>
                      <a:pt x="100597" y="183364"/>
                      <a:pt x="91012" y="197972"/>
                      <a:pt x="79409" y="215116"/>
                    </a:cubicBezTo>
                    <a:cubicBezTo>
                      <a:pt x="73618" y="215012"/>
                      <a:pt x="67900" y="214970"/>
                      <a:pt x="62213" y="214970"/>
                    </a:cubicBezTo>
                    <a:cubicBezTo>
                      <a:pt x="58398" y="215001"/>
                      <a:pt x="52056" y="215043"/>
                      <a:pt x="43281" y="215147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3E67131-D610-4136-8703-501BA071ACCE}"/>
                  </a:ext>
                </a:extLst>
              </p:cNvPr>
              <p:cNvSpPr/>
              <p:nvPr/>
            </p:nvSpPr>
            <p:spPr>
              <a:xfrm>
                <a:off x="3092967" y="5617740"/>
                <a:ext cx="149045" cy="148265"/>
              </a:xfrm>
              <a:custGeom>
                <a:avLst/>
                <a:gdLst>
                  <a:gd name="connsiteX0" fmla="*/ 0 w 149045"/>
                  <a:gd name="connsiteY0" fmla="*/ 83411 h 148265"/>
                  <a:gd name="connsiteX1" fmla="*/ 1216 w 149045"/>
                  <a:gd name="connsiteY1" fmla="*/ 64802 h 148265"/>
                  <a:gd name="connsiteX2" fmla="*/ 64490 w 149045"/>
                  <a:gd name="connsiteY2" fmla="*/ 65436 h 148265"/>
                  <a:gd name="connsiteX3" fmla="*/ 67131 w 149045"/>
                  <a:gd name="connsiteY3" fmla="*/ 0 h 148265"/>
                  <a:gd name="connsiteX4" fmla="*/ 77059 w 149045"/>
                  <a:gd name="connsiteY4" fmla="*/ 291 h 148265"/>
                  <a:gd name="connsiteX5" fmla="*/ 87009 w 149045"/>
                  <a:gd name="connsiteY5" fmla="*/ 0 h 148265"/>
                  <a:gd name="connsiteX6" fmla="*/ 86260 w 149045"/>
                  <a:gd name="connsiteY6" fmla="*/ 19067 h 148265"/>
                  <a:gd name="connsiteX7" fmla="*/ 84389 w 149045"/>
                  <a:gd name="connsiteY7" fmla="*/ 65436 h 148265"/>
                  <a:gd name="connsiteX8" fmla="*/ 110360 w 149045"/>
                  <a:gd name="connsiteY8" fmla="*/ 65280 h 148265"/>
                  <a:gd name="connsiteX9" fmla="*/ 149045 w 149045"/>
                  <a:gd name="connsiteY9" fmla="*/ 64802 h 148265"/>
                  <a:gd name="connsiteX10" fmla="*/ 147829 w 149045"/>
                  <a:gd name="connsiteY10" fmla="*/ 83411 h 148265"/>
                  <a:gd name="connsiteX11" fmla="*/ 83723 w 149045"/>
                  <a:gd name="connsiteY11" fmla="*/ 82652 h 148265"/>
                  <a:gd name="connsiteX12" fmla="*/ 81124 w 149045"/>
                  <a:gd name="connsiteY12" fmla="*/ 148266 h 148265"/>
                  <a:gd name="connsiteX13" fmla="*/ 71217 w 149045"/>
                  <a:gd name="connsiteY13" fmla="*/ 147943 h 148265"/>
                  <a:gd name="connsiteX14" fmla="*/ 61101 w 149045"/>
                  <a:gd name="connsiteY14" fmla="*/ 148266 h 148265"/>
                  <a:gd name="connsiteX15" fmla="*/ 62255 w 149045"/>
                  <a:gd name="connsiteY15" fmla="*/ 121879 h 148265"/>
                  <a:gd name="connsiteX16" fmla="*/ 63793 w 149045"/>
                  <a:gd name="connsiteY16" fmla="*/ 82663 h 148265"/>
                  <a:gd name="connsiteX17" fmla="*/ 39653 w 149045"/>
                  <a:gd name="connsiteY17" fmla="*/ 82808 h 148265"/>
                  <a:gd name="connsiteX18" fmla="*/ 0 w 149045"/>
                  <a:gd name="connsiteY18" fmla="*/ 83411 h 1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045" h="148265">
                    <a:moveTo>
                      <a:pt x="0" y="83411"/>
                    </a:moveTo>
                    <a:cubicBezTo>
                      <a:pt x="707" y="77537"/>
                      <a:pt x="1112" y="71331"/>
                      <a:pt x="1216" y="64802"/>
                    </a:cubicBezTo>
                    <a:cubicBezTo>
                      <a:pt x="28591" y="65228"/>
                      <a:pt x="49685" y="65436"/>
                      <a:pt x="64490" y="65436"/>
                    </a:cubicBezTo>
                    <a:lnTo>
                      <a:pt x="67131" y="0"/>
                    </a:lnTo>
                    <a:cubicBezTo>
                      <a:pt x="69116" y="197"/>
                      <a:pt x="72412" y="291"/>
                      <a:pt x="77059" y="291"/>
                    </a:cubicBezTo>
                    <a:cubicBezTo>
                      <a:pt x="81935" y="291"/>
                      <a:pt x="85242" y="187"/>
                      <a:pt x="87009" y="0"/>
                    </a:cubicBezTo>
                    <a:cubicBezTo>
                      <a:pt x="86770" y="5250"/>
                      <a:pt x="86520" y="11623"/>
                      <a:pt x="86260" y="19067"/>
                    </a:cubicBezTo>
                    <a:lnTo>
                      <a:pt x="84389" y="65436"/>
                    </a:lnTo>
                    <a:lnTo>
                      <a:pt x="110360" y="65280"/>
                    </a:lnTo>
                    <a:cubicBezTo>
                      <a:pt x="115152" y="65280"/>
                      <a:pt x="128044" y="65134"/>
                      <a:pt x="149045" y="64802"/>
                    </a:cubicBezTo>
                    <a:cubicBezTo>
                      <a:pt x="148432" y="70094"/>
                      <a:pt x="148006" y="76290"/>
                      <a:pt x="147829" y="83411"/>
                    </a:cubicBezTo>
                    <a:cubicBezTo>
                      <a:pt x="121224" y="82892"/>
                      <a:pt x="99869" y="82652"/>
                      <a:pt x="83723" y="82652"/>
                    </a:cubicBezTo>
                    <a:lnTo>
                      <a:pt x="81124" y="148266"/>
                    </a:lnTo>
                    <a:cubicBezTo>
                      <a:pt x="78972" y="148047"/>
                      <a:pt x="75666" y="147943"/>
                      <a:pt x="71217" y="147943"/>
                    </a:cubicBezTo>
                    <a:cubicBezTo>
                      <a:pt x="66652" y="147943"/>
                      <a:pt x="63274" y="148057"/>
                      <a:pt x="61101" y="148266"/>
                    </a:cubicBezTo>
                    <a:cubicBezTo>
                      <a:pt x="61340" y="143202"/>
                      <a:pt x="61756" y="134407"/>
                      <a:pt x="62255" y="121879"/>
                    </a:cubicBezTo>
                    <a:lnTo>
                      <a:pt x="63793" y="82663"/>
                    </a:lnTo>
                    <a:lnTo>
                      <a:pt x="39653" y="82808"/>
                    </a:lnTo>
                    <a:cubicBezTo>
                      <a:pt x="33810" y="82787"/>
                      <a:pt x="20596" y="83017"/>
                      <a:pt x="0" y="8341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808ADD6-E831-4355-8772-B80C4288F9F7}"/>
                  </a:ext>
                </a:extLst>
              </p:cNvPr>
              <p:cNvSpPr/>
              <p:nvPr/>
            </p:nvSpPr>
            <p:spPr>
              <a:xfrm>
                <a:off x="3823639" y="3588618"/>
                <a:ext cx="157102" cy="281799"/>
              </a:xfrm>
              <a:custGeom>
                <a:avLst/>
                <a:gdLst>
                  <a:gd name="connsiteX0" fmla="*/ 0 w 157102"/>
                  <a:gd name="connsiteY0" fmla="*/ 281789 h 281799"/>
                  <a:gd name="connsiteX1" fmla="*/ 34454 w 157102"/>
                  <a:gd name="connsiteY1" fmla="*/ 212589 h 281799"/>
                  <a:gd name="connsiteX2" fmla="*/ 123491 w 157102"/>
                  <a:gd name="connsiteY2" fmla="*/ 29318 h 281799"/>
                  <a:gd name="connsiteX3" fmla="*/ 137141 w 157102"/>
                  <a:gd name="connsiteY3" fmla="*/ 0 h 281799"/>
                  <a:gd name="connsiteX4" fmla="*/ 147216 w 157102"/>
                  <a:gd name="connsiteY4" fmla="*/ 156 h 281799"/>
                  <a:gd name="connsiteX5" fmla="*/ 157103 w 157102"/>
                  <a:gd name="connsiteY5" fmla="*/ 0 h 281799"/>
                  <a:gd name="connsiteX6" fmla="*/ 35795 w 157102"/>
                  <a:gd name="connsiteY6" fmla="*/ 249996 h 281799"/>
                  <a:gd name="connsiteX7" fmla="*/ 21032 w 157102"/>
                  <a:gd name="connsiteY7" fmla="*/ 281800 h 281799"/>
                  <a:gd name="connsiteX8" fmla="*/ 10999 w 157102"/>
                  <a:gd name="connsiteY8" fmla="*/ 281498 h 281799"/>
                  <a:gd name="connsiteX9" fmla="*/ 0 w 157102"/>
                  <a:gd name="connsiteY9" fmla="*/ 281789 h 28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02" h="281799">
                    <a:moveTo>
                      <a:pt x="0" y="281789"/>
                    </a:moveTo>
                    <a:lnTo>
                      <a:pt x="34454" y="212589"/>
                    </a:lnTo>
                    <a:lnTo>
                      <a:pt x="123491" y="29318"/>
                    </a:lnTo>
                    <a:lnTo>
                      <a:pt x="137141" y="0"/>
                    </a:lnTo>
                    <a:lnTo>
                      <a:pt x="147216" y="156"/>
                    </a:lnTo>
                    <a:lnTo>
                      <a:pt x="157103" y="0"/>
                    </a:lnTo>
                    <a:lnTo>
                      <a:pt x="35795" y="249996"/>
                    </a:lnTo>
                    <a:lnTo>
                      <a:pt x="21032" y="281800"/>
                    </a:lnTo>
                    <a:cubicBezTo>
                      <a:pt x="16728" y="281591"/>
                      <a:pt x="13360" y="281498"/>
                      <a:pt x="10999" y="281498"/>
                    </a:cubicBezTo>
                    <a:cubicBezTo>
                      <a:pt x="8723" y="281488"/>
                      <a:pt x="5053" y="281591"/>
                      <a:pt x="0" y="28178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04DB5F0-2E35-49F1-A9C3-AD99F0BF861E}"/>
                  </a:ext>
                </a:extLst>
              </p:cNvPr>
              <p:cNvSpPr/>
              <p:nvPr/>
            </p:nvSpPr>
            <p:spPr>
              <a:xfrm>
                <a:off x="3825136" y="4302697"/>
                <a:ext cx="151197" cy="157103"/>
              </a:xfrm>
              <a:custGeom>
                <a:avLst/>
                <a:gdLst>
                  <a:gd name="connsiteX0" fmla="*/ 0 w 151197"/>
                  <a:gd name="connsiteY0" fmla="*/ 157103 h 157103"/>
                  <a:gd name="connsiteX1" fmla="*/ 41524 w 151197"/>
                  <a:gd name="connsiteY1" fmla="*/ 101336 h 157103"/>
                  <a:gd name="connsiteX2" fmla="*/ 62463 w 151197"/>
                  <a:gd name="connsiteY2" fmla="*/ 72651 h 157103"/>
                  <a:gd name="connsiteX3" fmla="*/ 16125 w 151197"/>
                  <a:gd name="connsiteY3" fmla="*/ 0 h 157103"/>
                  <a:gd name="connsiteX4" fmla="*/ 32760 w 151197"/>
                  <a:gd name="connsiteY4" fmla="*/ 167 h 157103"/>
                  <a:gd name="connsiteX5" fmla="*/ 47845 w 151197"/>
                  <a:gd name="connsiteY5" fmla="*/ 0 h 157103"/>
                  <a:gd name="connsiteX6" fmla="*/ 81042 w 151197"/>
                  <a:gd name="connsiteY6" fmla="*/ 56859 h 157103"/>
                  <a:gd name="connsiteX7" fmla="*/ 120393 w 151197"/>
                  <a:gd name="connsiteY7" fmla="*/ 0 h 157103"/>
                  <a:gd name="connsiteX8" fmla="*/ 135343 w 151197"/>
                  <a:gd name="connsiteY8" fmla="*/ 167 h 157103"/>
                  <a:gd name="connsiteX9" fmla="*/ 150595 w 151197"/>
                  <a:gd name="connsiteY9" fmla="*/ 0 h 157103"/>
                  <a:gd name="connsiteX10" fmla="*/ 124218 w 151197"/>
                  <a:gd name="connsiteY10" fmla="*/ 34881 h 157103"/>
                  <a:gd name="connsiteX11" fmla="*/ 96761 w 151197"/>
                  <a:gd name="connsiteY11" fmla="*/ 72100 h 157103"/>
                  <a:gd name="connsiteX12" fmla="*/ 126547 w 151197"/>
                  <a:gd name="connsiteY12" fmla="*/ 119093 h 157103"/>
                  <a:gd name="connsiteX13" fmla="*/ 151198 w 151197"/>
                  <a:gd name="connsiteY13" fmla="*/ 157103 h 157103"/>
                  <a:gd name="connsiteX14" fmla="*/ 135540 w 151197"/>
                  <a:gd name="connsiteY14" fmla="*/ 156801 h 157103"/>
                  <a:gd name="connsiteX15" fmla="*/ 119114 w 151197"/>
                  <a:gd name="connsiteY15" fmla="*/ 157103 h 157103"/>
                  <a:gd name="connsiteX16" fmla="*/ 99256 w 151197"/>
                  <a:gd name="connsiteY16" fmla="*/ 122077 h 157103"/>
                  <a:gd name="connsiteX17" fmla="*/ 78630 w 151197"/>
                  <a:gd name="connsiteY17" fmla="*/ 88267 h 157103"/>
                  <a:gd name="connsiteX18" fmla="*/ 59541 w 151197"/>
                  <a:gd name="connsiteY18" fmla="*/ 115392 h 157103"/>
                  <a:gd name="connsiteX19" fmla="*/ 31169 w 151197"/>
                  <a:gd name="connsiteY19" fmla="*/ 157103 h 157103"/>
                  <a:gd name="connsiteX20" fmla="*/ 16281 w 151197"/>
                  <a:gd name="connsiteY20" fmla="*/ 156801 h 157103"/>
                  <a:gd name="connsiteX21" fmla="*/ 0 w 151197"/>
                  <a:gd name="connsiteY21" fmla="*/ 157103 h 15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197" h="157103">
                    <a:moveTo>
                      <a:pt x="0" y="157103"/>
                    </a:moveTo>
                    <a:lnTo>
                      <a:pt x="41524" y="101336"/>
                    </a:lnTo>
                    <a:lnTo>
                      <a:pt x="62463" y="72651"/>
                    </a:lnTo>
                    <a:lnTo>
                      <a:pt x="16125" y="0"/>
                    </a:lnTo>
                    <a:cubicBezTo>
                      <a:pt x="23704" y="104"/>
                      <a:pt x="29225" y="167"/>
                      <a:pt x="32760" y="167"/>
                    </a:cubicBezTo>
                    <a:cubicBezTo>
                      <a:pt x="37532" y="167"/>
                      <a:pt x="42564" y="104"/>
                      <a:pt x="47845" y="0"/>
                    </a:cubicBezTo>
                    <a:cubicBezTo>
                      <a:pt x="53511" y="10969"/>
                      <a:pt x="64553" y="29901"/>
                      <a:pt x="81042" y="56859"/>
                    </a:cubicBezTo>
                    <a:cubicBezTo>
                      <a:pt x="101169" y="28466"/>
                      <a:pt x="114279" y="9502"/>
                      <a:pt x="120393" y="0"/>
                    </a:cubicBezTo>
                    <a:cubicBezTo>
                      <a:pt x="125799" y="104"/>
                      <a:pt x="130768" y="167"/>
                      <a:pt x="135343" y="167"/>
                    </a:cubicBezTo>
                    <a:cubicBezTo>
                      <a:pt x="139481" y="167"/>
                      <a:pt x="144565" y="104"/>
                      <a:pt x="150595" y="0"/>
                    </a:cubicBezTo>
                    <a:lnTo>
                      <a:pt x="124218" y="34881"/>
                    </a:lnTo>
                    <a:cubicBezTo>
                      <a:pt x="121744" y="38093"/>
                      <a:pt x="112585" y="50496"/>
                      <a:pt x="96761" y="72100"/>
                    </a:cubicBezTo>
                    <a:cubicBezTo>
                      <a:pt x="108665" y="91428"/>
                      <a:pt x="118594" y="107106"/>
                      <a:pt x="126547" y="119093"/>
                    </a:cubicBezTo>
                    <a:lnTo>
                      <a:pt x="151198" y="157103"/>
                    </a:lnTo>
                    <a:cubicBezTo>
                      <a:pt x="144908" y="156895"/>
                      <a:pt x="139689" y="156801"/>
                      <a:pt x="135540" y="156801"/>
                    </a:cubicBezTo>
                    <a:cubicBezTo>
                      <a:pt x="130665" y="156801"/>
                      <a:pt x="125206" y="156905"/>
                      <a:pt x="119114" y="157103"/>
                    </a:cubicBezTo>
                    <a:cubicBezTo>
                      <a:pt x="113832" y="146790"/>
                      <a:pt x="107210" y="135104"/>
                      <a:pt x="99256" y="122077"/>
                    </a:cubicBezTo>
                    <a:lnTo>
                      <a:pt x="78630" y="88267"/>
                    </a:lnTo>
                    <a:lnTo>
                      <a:pt x="59541" y="115392"/>
                    </a:lnTo>
                    <a:cubicBezTo>
                      <a:pt x="48677" y="130706"/>
                      <a:pt x="39237" y="144617"/>
                      <a:pt x="31169" y="157103"/>
                    </a:cubicBezTo>
                    <a:cubicBezTo>
                      <a:pt x="25077" y="156895"/>
                      <a:pt x="20107" y="156801"/>
                      <a:pt x="16281" y="156801"/>
                    </a:cubicBezTo>
                    <a:cubicBezTo>
                      <a:pt x="12039" y="156801"/>
                      <a:pt x="6602" y="156905"/>
                      <a:pt x="0" y="157103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714761A-2F5A-45B7-9420-E757545C6430}"/>
                  </a:ext>
                </a:extLst>
              </p:cNvPr>
              <p:cNvSpPr/>
              <p:nvPr/>
            </p:nvSpPr>
            <p:spPr>
              <a:xfrm>
                <a:off x="3846781" y="5037559"/>
                <a:ext cx="112553" cy="29609"/>
              </a:xfrm>
              <a:custGeom>
                <a:avLst/>
                <a:gdLst>
                  <a:gd name="connsiteX0" fmla="*/ 0 w 112553"/>
                  <a:gd name="connsiteY0" fmla="*/ 29610 h 29609"/>
                  <a:gd name="connsiteX1" fmla="*/ 1788 w 112553"/>
                  <a:gd name="connsiteY1" fmla="*/ 0 h 29609"/>
                  <a:gd name="connsiteX2" fmla="*/ 57181 w 112553"/>
                  <a:gd name="connsiteY2" fmla="*/ 1113 h 29609"/>
                  <a:gd name="connsiteX3" fmla="*/ 112554 w 112553"/>
                  <a:gd name="connsiteY3" fmla="*/ 0 h 29609"/>
                  <a:gd name="connsiteX4" fmla="*/ 110786 w 112553"/>
                  <a:gd name="connsiteY4" fmla="*/ 29610 h 29609"/>
                  <a:gd name="connsiteX5" fmla="*/ 54946 w 112553"/>
                  <a:gd name="connsiteY5" fmla="*/ 28497 h 29609"/>
                  <a:gd name="connsiteX6" fmla="*/ 0 w 112553"/>
                  <a:gd name="connsiteY6" fmla="*/ 29610 h 2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53" h="29609">
                    <a:moveTo>
                      <a:pt x="0" y="29610"/>
                    </a:moveTo>
                    <a:cubicBezTo>
                      <a:pt x="1175" y="18620"/>
                      <a:pt x="1788" y="8775"/>
                      <a:pt x="1788" y="0"/>
                    </a:cubicBezTo>
                    <a:cubicBezTo>
                      <a:pt x="22394" y="760"/>
                      <a:pt x="40859" y="1113"/>
                      <a:pt x="57181" y="1113"/>
                    </a:cubicBezTo>
                    <a:cubicBezTo>
                      <a:pt x="73036" y="1113"/>
                      <a:pt x="91501" y="760"/>
                      <a:pt x="112554" y="0"/>
                    </a:cubicBezTo>
                    <a:cubicBezTo>
                      <a:pt x="111514" y="10397"/>
                      <a:pt x="110932" y="20263"/>
                      <a:pt x="110786" y="29610"/>
                    </a:cubicBezTo>
                    <a:cubicBezTo>
                      <a:pt x="92249" y="28872"/>
                      <a:pt x="73629" y="28497"/>
                      <a:pt x="54946" y="28497"/>
                    </a:cubicBezTo>
                    <a:cubicBezTo>
                      <a:pt x="37137" y="28497"/>
                      <a:pt x="18849" y="28872"/>
                      <a:pt x="0" y="29610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41D56D9-4B2B-4452-911B-5BDAE8234BF4}"/>
                  </a:ext>
                </a:extLst>
              </p:cNvPr>
              <p:cNvSpPr/>
              <p:nvPr/>
            </p:nvSpPr>
            <p:spPr>
              <a:xfrm>
                <a:off x="3775346" y="5627014"/>
                <a:ext cx="264759" cy="105099"/>
              </a:xfrm>
              <a:custGeom>
                <a:avLst/>
                <a:gdLst>
                  <a:gd name="connsiteX0" fmla="*/ 2152 w 264759"/>
                  <a:gd name="connsiteY0" fmla="*/ 72683 h 105099"/>
                  <a:gd name="connsiteX1" fmla="*/ 130748 w 264759"/>
                  <a:gd name="connsiteY1" fmla="*/ 73764 h 105099"/>
                  <a:gd name="connsiteX2" fmla="*/ 259613 w 264759"/>
                  <a:gd name="connsiteY2" fmla="*/ 72683 h 105099"/>
                  <a:gd name="connsiteX3" fmla="*/ 257461 w 264759"/>
                  <a:gd name="connsiteY3" fmla="*/ 105099 h 105099"/>
                  <a:gd name="connsiteX4" fmla="*/ 128866 w 264759"/>
                  <a:gd name="connsiteY4" fmla="*/ 103748 h 105099"/>
                  <a:gd name="connsiteX5" fmla="*/ 0 w 264759"/>
                  <a:gd name="connsiteY5" fmla="*/ 105099 h 105099"/>
                  <a:gd name="connsiteX6" fmla="*/ 2152 w 264759"/>
                  <a:gd name="connsiteY6" fmla="*/ 72683 h 105099"/>
                  <a:gd name="connsiteX7" fmla="*/ 7288 w 264759"/>
                  <a:gd name="connsiteY7" fmla="*/ 0 h 105099"/>
                  <a:gd name="connsiteX8" fmla="*/ 135883 w 264759"/>
                  <a:gd name="connsiteY8" fmla="*/ 1352 h 105099"/>
                  <a:gd name="connsiteX9" fmla="*/ 264759 w 264759"/>
                  <a:gd name="connsiteY9" fmla="*/ 0 h 105099"/>
                  <a:gd name="connsiteX10" fmla="*/ 262587 w 264759"/>
                  <a:gd name="connsiteY10" fmla="*/ 32708 h 105099"/>
                  <a:gd name="connsiteX11" fmla="*/ 133991 w 264759"/>
                  <a:gd name="connsiteY11" fmla="*/ 31356 h 105099"/>
                  <a:gd name="connsiteX12" fmla="*/ 5115 w 264759"/>
                  <a:gd name="connsiteY12" fmla="*/ 32708 h 105099"/>
                  <a:gd name="connsiteX13" fmla="*/ 7288 w 264759"/>
                  <a:gd name="connsiteY13" fmla="*/ 0 h 1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759" h="105099">
                    <a:moveTo>
                      <a:pt x="2152" y="72683"/>
                    </a:moveTo>
                    <a:cubicBezTo>
                      <a:pt x="51130" y="73400"/>
                      <a:pt x="94016" y="73764"/>
                      <a:pt x="130748" y="73764"/>
                    </a:cubicBezTo>
                    <a:cubicBezTo>
                      <a:pt x="167500" y="73764"/>
                      <a:pt x="210469" y="73400"/>
                      <a:pt x="259613" y="72683"/>
                    </a:cubicBezTo>
                    <a:cubicBezTo>
                      <a:pt x="258553" y="81873"/>
                      <a:pt x="257846" y="92675"/>
                      <a:pt x="257461" y="105099"/>
                    </a:cubicBezTo>
                    <a:cubicBezTo>
                      <a:pt x="208670" y="104205"/>
                      <a:pt x="165784" y="103748"/>
                      <a:pt x="128866" y="103748"/>
                    </a:cubicBezTo>
                    <a:cubicBezTo>
                      <a:pt x="92114" y="103748"/>
                      <a:pt x="49165" y="104205"/>
                      <a:pt x="0" y="105099"/>
                    </a:cubicBezTo>
                    <a:cubicBezTo>
                      <a:pt x="1258" y="94848"/>
                      <a:pt x="1975" y="84026"/>
                      <a:pt x="2152" y="72683"/>
                    </a:cubicBezTo>
                    <a:close/>
                    <a:moveTo>
                      <a:pt x="7288" y="0"/>
                    </a:moveTo>
                    <a:cubicBezTo>
                      <a:pt x="45121" y="915"/>
                      <a:pt x="87986" y="1352"/>
                      <a:pt x="135883" y="1352"/>
                    </a:cubicBezTo>
                    <a:cubicBezTo>
                      <a:pt x="183261" y="1352"/>
                      <a:pt x="226209" y="915"/>
                      <a:pt x="264759" y="0"/>
                    </a:cubicBezTo>
                    <a:cubicBezTo>
                      <a:pt x="263678" y="8837"/>
                      <a:pt x="262951" y="19723"/>
                      <a:pt x="262587" y="32708"/>
                    </a:cubicBezTo>
                    <a:cubicBezTo>
                      <a:pt x="213608" y="31824"/>
                      <a:pt x="170743" y="31356"/>
                      <a:pt x="133991" y="31356"/>
                    </a:cubicBezTo>
                    <a:cubicBezTo>
                      <a:pt x="97052" y="31356"/>
                      <a:pt x="54104" y="31824"/>
                      <a:pt x="5115" y="32708"/>
                    </a:cubicBezTo>
                    <a:cubicBezTo>
                      <a:pt x="6217" y="22789"/>
                      <a:pt x="6924" y="11914"/>
                      <a:pt x="728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B929274-FD18-4E59-865D-471D19270AA3}"/>
                  </a:ext>
                </a:extLst>
              </p:cNvPr>
              <p:cNvSpPr/>
              <p:nvPr/>
            </p:nvSpPr>
            <p:spPr>
              <a:xfrm>
                <a:off x="2359602" y="5654492"/>
                <a:ext cx="107438" cy="107438"/>
              </a:xfrm>
              <a:custGeom>
                <a:avLst/>
                <a:gdLst>
                  <a:gd name="connsiteX0" fmla="*/ 107438 w 107438"/>
                  <a:gd name="connsiteY0" fmla="*/ 53719 h 107438"/>
                  <a:gd name="connsiteX1" fmla="*/ 53719 w 107438"/>
                  <a:gd name="connsiteY1" fmla="*/ 107438 h 107438"/>
                  <a:gd name="connsiteX2" fmla="*/ 0 w 107438"/>
                  <a:gd name="connsiteY2" fmla="*/ 53719 h 107438"/>
                  <a:gd name="connsiteX3" fmla="*/ 53719 w 107438"/>
                  <a:gd name="connsiteY3" fmla="*/ 0 h 107438"/>
                  <a:gd name="connsiteX4" fmla="*/ 107438 w 107438"/>
                  <a:gd name="connsiteY4" fmla="*/ 53719 h 10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8" h="107438">
                    <a:moveTo>
                      <a:pt x="107438" y="53719"/>
                    </a:moveTo>
                    <a:cubicBezTo>
                      <a:pt x="107438" y="83387"/>
                      <a:pt x="83387" y="107438"/>
                      <a:pt x="53719" y="107438"/>
                    </a:cubicBezTo>
                    <a:cubicBezTo>
                      <a:pt x="24051" y="107438"/>
                      <a:pt x="0" y="83387"/>
                      <a:pt x="0" y="53719"/>
                    </a:cubicBezTo>
                    <a:cubicBezTo>
                      <a:pt x="0" y="24051"/>
                      <a:pt x="24051" y="0"/>
                      <a:pt x="53719" y="0"/>
                    </a:cubicBezTo>
                    <a:cubicBezTo>
                      <a:pt x="83388" y="0"/>
                      <a:pt x="107438" y="24051"/>
                      <a:pt x="107438" y="53719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0924553-7CD9-40A6-ACA7-97AE70C915A1}"/>
                  </a:ext>
                </a:extLst>
              </p:cNvPr>
              <p:cNvSpPr/>
              <p:nvPr/>
            </p:nvSpPr>
            <p:spPr>
              <a:xfrm>
                <a:off x="3855348" y="2621372"/>
                <a:ext cx="264063" cy="415884"/>
              </a:xfrm>
              <a:custGeom>
                <a:avLst/>
                <a:gdLst>
                  <a:gd name="connsiteX0" fmla="*/ 210614 w 264063"/>
                  <a:gd name="connsiteY0" fmla="*/ 0 h 415884"/>
                  <a:gd name="connsiteX1" fmla="*/ 264063 w 264063"/>
                  <a:gd name="connsiteY1" fmla="*/ 53449 h 415884"/>
                  <a:gd name="connsiteX2" fmla="*/ 264063 w 264063"/>
                  <a:gd name="connsiteY2" fmla="*/ 362435 h 415884"/>
                  <a:gd name="connsiteX3" fmla="*/ 210614 w 264063"/>
                  <a:gd name="connsiteY3" fmla="*/ 415884 h 415884"/>
                  <a:gd name="connsiteX4" fmla="*/ 53449 w 264063"/>
                  <a:gd name="connsiteY4" fmla="*/ 415884 h 415884"/>
                  <a:gd name="connsiteX5" fmla="*/ 0 w 264063"/>
                  <a:gd name="connsiteY5" fmla="*/ 362435 h 415884"/>
                  <a:gd name="connsiteX6" fmla="*/ 0 w 264063"/>
                  <a:gd name="connsiteY6" fmla="*/ 53449 h 415884"/>
                  <a:gd name="connsiteX7" fmla="*/ 53449 w 264063"/>
                  <a:gd name="connsiteY7" fmla="*/ 0 h 415884"/>
                  <a:gd name="connsiteX8" fmla="*/ 210614 w 264063"/>
                  <a:gd name="connsiteY8" fmla="*/ 0 h 415884"/>
                  <a:gd name="connsiteX9" fmla="*/ 210614 w 264063"/>
                  <a:gd name="connsiteY9" fmla="*/ 362435 h 415884"/>
                  <a:gd name="connsiteX10" fmla="*/ 210614 w 264063"/>
                  <a:gd name="connsiteY10" fmla="*/ 53449 h 415884"/>
                  <a:gd name="connsiteX11" fmla="*/ 53449 w 264063"/>
                  <a:gd name="connsiteY11" fmla="*/ 53449 h 415884"/>
                  <a:gd name="connsiteX12" fmla="*/ 53449 w 264063"/>
                  <a:gd name="connsiteY12" fmla="*/ 362435 h 415884"/>
                  <a:gd name="connsiteX13" fmla="*/ 210614 w 264063"/>
                  <a:gd name="connsiteY13" fmla="*/ 362435 h 41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063" h="415884">
                    <a:moveTo>
                      <a:pt x="210614" y="0"/>
                    </a:moveTo>
                    <a:cubicBezTo>
                      <a:pt x="240016" y="0"/>
                      <a:pt x="264063" y="24047"/>
                      <a:pt x="264063" y="53449"/>
                    </a:cubicBezTo>
                    <a:lnTo>
                      <a:pt x="264063" y="362435"/>
                    </a:lnTo>
                    <a:cubicBezTo>
                      <a:pt x="264063" y="392367"/>
                      <a:pt x="241076" y="415884"/>
                      <a:pt x="210614" y="415884"/>
                    </a:cubicBezTo>
                    <a:lnTo>
                      <a:pt x="53449" y="415884"/>
                    </a:lnTo>
                    <a:cubicBezTo>
                      <a:pt x="22966" y="415884"/>
                      <a:pt x="0" y="392367"/>
                      <a:pt x="0" y="362435"/>
                    </a:cubicBezTo>
                    <a:lnTo>
                      <a:pt x="0" y="53449"/>
                    </a:lnTo>
                    <a:cubicBezTo>
                      <a:pt x="0" y="24047"/>
                      <a:pt x="24047" y="0"/>
                      <a:pt x="53449" y="0"/>
                    </a:cubicBezTo>
                    <a:lnTo>
                      <a:pt x="210614" y="0"/>
                    </a:lnTo>
                    <a:close/>
                    <a:moveTo>
                      <a:pt x="210614" y="362435"/>
                    </a:moveTo>
                    <a:lnTo>
                      <a:pt x="210614" y="53449"/>
                    </a:lnTo>
                    <a:lnTo>
                      <a:pt x="53449" y="53449"/>
                    </a:lnTo>
                    <a:lnTo>
                      <a:pt x="53449" y="362435"/>
                    </a:lnTo>
                    <a:lnTo>
                      <a:pt x="210614" y="362435"/>
                    </a:lnTo>
                    <a:close/>
                  </a:path>
                </a:pathLst>
              </a:custGeom>
              <a:solidFill>
                <a:schemeClr val="bg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F8F9990-A54B-45B0-93C1-AB33944102BE}"/>
                  </a:ext>
                </a:extLst>
              </p:cNvPr>
              <p:cNvSpPr/>
              <p:nvPr/>
            </p:nvSpPr>
            <p:spPr>
              <a:xfrm>
                <a:off x="2473361" y="4321243"/>
                <a:ext cx="28066" cy="87166"/>
              </a:xfrm>
              <a:custGeom>
                <a:avLst/>
                <a:gdLst>
                  <a:gd name="connsiteX0" fmla="*/ 14805 w 28066"/>
                  <a:gd name="connsiteY0" fmla="*/ 77560 h 87166"/>
                  <a:gd name="connsiteX1" fmla="*/ 16250 w 28066"/>
                  <a:gd name="connsiteY1" fmla="*/ 75647 h 87166"/>
                  <a:gd name="connsiteX2" fmla="*/ 23164 w 28066"/>
                  <a:gd name="connsiteY2" fmla="*/ 50445 h 87166"/>
                  <a:gd name="connsiteX3" fmla="*/ 27832 w 28066"/>
                  <a:gd name="connsiteY3" fmla="*/ 14463 h 87166"/>
                  <a:gd name="connsiteX4" fmla="*/ 25045 w 28066"/>
                  <a:gd name="connsiteY4" fmla="*/ 1810 h 87166"/>
                  <a:gd name="connsiteX5" fmla="*/ 17726 w 28066"/>
                  <a:gd name="connsiteY5" fmla="*/ 188 h 87166"/>
                  <a:gd name="connsiteX6" fmla="*/ 9679 w 28066"/>
                  <a:gd name="connsiteY6" fmla="*/ 8350 h 87166"/>
                  <a:gd name="connsiteX7" fmla="*/ 2953 w 28066"/>
                  <a:gd name="connsiteY7" fmla="*/ 37647 h 87166"/>
                  <a:gd name="connsiteX8" fmla="*/ 83 w 28066"/>
                  <a:gd name="connsiteY8" fmla="*/ 86886 h 87166"/>
                  <a:gd name="connsiteX9" fmla="*/ 0 w 28066"/>
                  <a:gd name="connsiteY9" fmla="*/ 87166 h 87166"/>
                  <a:gd name="connsiteX10" fmla="*/ 14805 w 28066"/>
                  <a:gd name="connsiteY10" fmla="*/ 77560 h 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66" h="87166">
                    <a:moveTo>
                      <a:pt x="14805" y="77560"/>
                    </a:moveTo>
                    <a:cubicBezTo>
                      <a:pt x="15023" y="77300"/>
                      <a:pt x="15616" y="76666"/>
                      <a:pt x="16250" y="75647"/>
                    </a:cubicBezTo>
                    <a:cubicBezTo>
                      <a:pt x="18225" y="72507"/>
                      <a:pt x="19473" y="67589"/>
                      <a:pt x="23164" y="50445"/>
                    </a:cubicBezTo>
                    <a:cubicBezTo>
                      <a:pt x="23164" y="50445"/>
                      <a:pt x="25617" y="39051"/>
                      <a:pt x="27832" y="14463"/>
                    </a:cubicBezTo>
                    <a:cubicBezTo>
                      <a:pt x="28185" y="10647"/>
                      <a:pt x="28643" y="4804"/>
                      <a:pt x="25045" y="1810"/>
                    </a:cubicBezTo>
                    <a:cubicBezTo>
                      <a:pt x="23018" y="105"/>
                      <a:pt x="20097" y="-290"/>
                      <a:pt x="17726" y="188"/>
                    </a:cubicBezTo>
                    <a:cubicBezTo>
                      <a:pt x="13942" y="916"/>
                      <a:pt x="10844" y="4108"/>
                      <a:pt x="9679" y="8350"/>
                    </a:cubicBezTo>
                    <a:cubicBezTo>
                      <a:pt x="7434" y="18112"/>
                      <a:pt x="5178" y="27885"/>
                      <a:pt x="2953" y="37647"/>
                    </a:cubicBezTo>
                    <a:cubicBezTo>
                      <a:pt x="2953" y="37647"/>
                      <a:pt x="8037" y="69648"/>
                      <a:pt x="83" y="86886"/>
                    </a:cubicBezTo>
                    <a:cubicBezTo>
                      <a:pt x="31" y="86989"/>
                      <a:pt x="42" y="87083"/>
                      <a:pt x="0" y="87166"/>
                    </a:cubicBezTo>
                    <a:cubicBezTo>
                      <a:pt x="5469" y="85378"/>
                      <a:pt x="10823" y="82436"/>
                      <a:pt x="14805" y="77560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28E2E5A-B68D-40DC-9C96-7F2DFD48B877}"/>
                  </a:ext>
                </a:extLst>
              </p:cNvPr>
              <p:cNvSpPr/>
              <p:nvPr/>
            </p:nvSpPr>
            <p:spPr>
              <a:xfrm>
                <a:off x="2387215" y="4264367"/>
                <a:ext cx="90693" cy="174733"/>
              </a:xfrm>
              <a:custGeom>
                <a:avLst/>
                <a:gdLst>
                  <a:gd name="connsiteX0" fmla="*/ 89089 w 90693"/>
                  <a:gd name="connsiteY0" fmla="*/ 94534 h 174733"/>
                  <a:gd name="connsiteX1" fmla="*/ 86832 w 90693"/>
                  <a:gd name="connsiteY1" fmla="*/ 10301 h 174733"/>
                  <a:gd name="connsiteX2" fmla="*/ 77860 w 90693"/>
                  <a:gd name="connsiteY2" fmla="*/ 1256 h 174733"/>
                  <a:gd name="connsiteX3" fmla="*/ 69231 w 90693"/>
                  <a:gd name="connsiteY3" fmla="*/ 9344 h 174733"/>
                  <a:gd name="connsiteX4" fmla="*/ 66486 w 90693"/>
                  <a:gd name="connsiteY4" fmla="*/ 56202 h 174733"/>
                  <a:gd name="connsiteX5" fmla="*/ 61610 w 90693"/>
                  <a:gd name="connsiteY5" fmla="*/ 9636 h 174733"/>
                  <a:gd name="connsiteX6" fmla="*/ 53553 w 90693"/>
                  <a:gd name="connsiteY6" fmla="*/ 50 h 174733"/>
                  <a:gd name="connsiteX7" fmla="*/ 43406 w 90693"/>
                  <a:gd name="connsiteY7" fmla="*/ 9469 h 174733"/>
                  <a:gd name="connsiteX8" fmla="*/ 43832 w 90693"/>
                  <a:gd name="connsiteY8" fmla="*/ 55911 h 174733"/>
                  <a:gd name="connsiteX9" fmla="*/ 37428 w 90693"/>
                  <a:gd name="connsiteY9" fmla="*/ 11434 h 174733"/>
                  <a:gd name="connsiteX10" fmla="*/ 28102 w 90693"/>
                  <a:gd name="connsiteY10" fmla="*/ 3917 h 174733"/>
                  <a:gd name="connsiteX11" fmla="*/ 19338 w 90693"/>
                  <a:gd name="connsiteY11" fmla="*/ 15322 h 174733"/>
                  <a:gd name="connsiteX12" fmla="*/ 21771 w 90693"/>
                  <a:gd name="connsiteY12" fmla="*/ 59529 h 174733"/>
                  <a:gd name="connsiteX13" fmla="*/ 16468 w 90693"/>
                  <a:gd name="connsiteY13" fmla="*/ 18628 h 174733"/>
                  <a:gd name="connsiteX14" fmla="*/ 7111 w 90693"/>
                  <a:gd name="connsiteY14" fmla="*/ 14522 h 174733"/>
                  <a:gd name="connsiteX15" fmla="*/ 0 w 90693"/>
                  <a:gd name="connsiteY15" fmla="*/ 21550 h 174733"/>
                  <a:gd name="connsiteX16" fmla="*/ 8317 w 90693"/>
                  <a:gd name="connsiteY16" fmla="*/ 121066 h 174733"/>
                  <a:gd name="connsiteX17" fmla="*/ 13848 w 90693"/>
                  <a:gd name="connsiteY17" fmla="*/ 137420 h 174733"/>
                  <a:gd name="connsiteX18" fmla="*/ 26106 w 90693"/>
                  <a:gd name="connsiteY18" fmla="*/ 149490 h 174733"/>
                  <a:gd name="connsiteX19" fmla="*/ 25867 w 90693"/>
                  <a:gd name="connsiteY19" fmla="*/ 171884 h 174733"/>
                  <a:gd name="connsiteX20" fmla="*/ 78110 w 90693"/>
                  <a:gd name="connsiteY20" fmla="*/ 174733 h 174733"/>
                  <a:gd name="connsiteX21" fmla="*/ 75656 w 90693"/>
                  <a:gd name="connsiteY21" fmla="*/ 146299 h 174733"/>
                  <a:gd name="connsiteX22" fmla="*/ 86136 w 90693"/>
                  <a:gd name="connsiteY22" fmla="*/ 144042 h 174733"/>
                  <a:gd name="connsiteX23" fmla="*/ 86219 w 90693"/>
                  <a:gd name="connsiteY23" fmla="*/ 143762 h 174733"/>
                  <a:gd name="connsiteX24" fmla="*/ 89089 w 90693"/>
                  <a:gd name="connsiteY24" fmla="*/ 94534 h 17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0693" h="174733">
                    <a:moveTo>
                      <a:pt x="89089" y="94534"/>
                    </a:moveTo>
                    <a:cubicBezTo>
                      <a:pt x="88340" y="66453"/>
                      <a:pt x="87581" y="38382"/>
                      <a:pt x="86832" y="10301"/>
                    </a:cubicBezTo>
                    <a:cubicBezTo>
                      <a:pt x="86780" y="5207"/>
                      <a:pt x="82611" y="1183"/>
                      <a:pt x="77860" y="1256"/>
                    </a:cubicBezTo>
                    <a:cubicBezTo>
                      <a:pt x="73556" y="1329"/>
                      <a:pt x="69740" y="4760"/>
                      <a:pt x="69231" y="9344"/>
                    </a:cubicBezTo>
                    <a:cubicBezTo>
                      <a:pt x="68316" y="24960"/>
                      <a:pt x="67401" y="40576"/>
                      <a:pt x="66486" y="56202"/>
                    </a:cubicBezTo>
                    <a:cubicBezTo>
                      <a:pt x="64864" y="40680"/>
                      <a:pt x="63232" y="25147"/>
                      <a:pt x="61610" y="9636"/>
                    </a:cubicBezTo>
                    <a:cubicBezTo>
                      <a:pt x="61662" y="4645"/>
                      <a:pt x="57961" y="539"/>
                      <a:pt x="53553" y="50"/>
                    </a:cubicBezTo>
                    <a:cubicBezTo>
                      <a:pt x="48510" y="-512"/>
                      <a:pt x="43510" y="3730"/>
                      <a:pt x="43406" y="9469"/>
                    </a:cubicBezTo>
                    <a:cubicBezTo>
                      <a:pt x="43551" y="24939"/>
                      <a:pt x="43697" y="40430"/>
                      <a:pt x="43832" y="55911"/>
                    </a:cubicBezTo>
                    <a:cubicBezTo>
                      <a:pt x="41701" y="41085"/>
                      <a:pt x="39559" y="26249"/>
                      <a:pt x="37428" y="11434"/>
                    </a:cubicBezTo>
                    <a:cubicBezTo>
                      <a:pt x="36211" y="6828"/>
                      <a:pt x="32167" y="3772"/>
                      <a:pt x="28102" y="3917"/>
                    </a:cubicBezTo>
                    <a:cubicBezTo>
                      <a:pt x="23070" y="4104"/>
                      <a:pt x="18558" y="9230"/>
                      <a:pt x="19338" y="15322"/>
                    </a:cubicBezTo>
                    <a:cubicBezTo>
                      <a:pt x="20149" y="30044"/>
                      <a:pt x="20960" y="44786"/>
                      <a:pt x="21771" y="59529"/>
                    </a:cubicBezTo>
                    <a:cubicBezTo>
                      <a:pt x="20003" y="45899"/>
                      <a:pt x="18236" y="32279"/>
                      <a:pt x="16468" y="18628"/>
                    </a:cubicBezTo>
                    <a:cubicBezTo>
                      <a:pt x="14493" y="15458"/>
                      <a:pt x="10750" y="13815"/>
                      <a:pt x="7111" y="14522"/>
                    </a:cubicBezTo>
                    <a:cubicBezTo>
                      <a:pt x="3566" y="15198"/>
                      <a:pt x="749" y="17984"/>
                      <a:pt x="0" y="21550"/>
                    </a:cubicBezTo>
                    <a:cubicBezTo>
                      <a:pt x="3275" y="71163"/>
                      <a:pt x="6612" y="107966"/>
                      <a:pt x="8317" y="121066"/>
                    </a:cubicBezTo>
                    <a:cubicBezTo>
                      <a:pt x="8723" y="124258"/>
                      <a:pt x="9638" y="130704"/>
                      <a:pt x="13848" y="137420"/>
                    </a:cubicBezTo>
                    <a:cubicBezTo>
                      <a:pt x="18028" y="144084"/>
                      <a:pt x="23288" y="147785"/>
                      <a:pt x="26106" y="149490"/>
                    </a:cubicBezTo>
                    <a:cubicBezTo>
                      <a:pt x="26002" y="156290"/>
                      <a:pt x="25919" y="163879"/>
                      <a:pt x="25867" y="171884"/>
                    </a:cubicBezTo>
                    <a:cubicBezTo>
                      <a:pt x="43292" y="172841"/>
                      <a:pt x="60716" y="173797"/>
                      <a:pt x="78110" y="174733"/>
                    </a:cubicBezTo>
                    <a:cubicBezTo>
                      <a:pt x="77299" y="165262"/>
                      <a:pt x="76477" y="155780"/>
                      <a:pt x="75656" y="146299"/>
                    </a:cubicBezTo>
                    <a:cubicBezTo>
                      <a:pt x="78952" y="145924"/>
                      <a:pt x="82570" y="145217"/>
                      <a:pt x="86136" y="144042"/>
                    </a:cubicBezTo>
                    <a:cubicBezTo>
                      <a:pt x="86177" y="143949"/>
                      <a:pt x="86167" y="143855"/>
                      <a:pt x="86219" y="143762"/>
                    </a:cubicBezTo>
                    <a:cubicBezTo>
                      <a:pt x="94183" y="126535"/>
                      <a:pt x="89089" y="94534"/>
                      <a:pt x="89089" y="94534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32475F2-7286-4E83-95F6-62DDBC29DA52}"/>
                  </a:ext>
                </a:extLst>
              </p:cNvPr>
              <p:cNvSpPr/>
              <p:nvPr/>
            </p:nvSpPr>
            <p:spPr>
              <a:xfrm>
                <a:off x="3207511" y="5367505"/>
                <a:ext cx="139450" cy="177670"/>
              </a:xfrm>
              <a:custGeom>
                <a:avLst/>
                <a:gdLst>
                  <a:gd name="connsiteX0" fmla="*/ 22649 w 139450"/>
                  <a:gd name="connsiteY0" fmla="*/ 138358 h 177670"/>
                  <a:gd name="connsiteX1" fmla="*/ 29999 w 139450"/>
                  <a:gd name="connsiteY1" fmla="*/ 136809 h 177670"/>
                  <a:gd name="connsiteX2" fmla="*/ 33939 w 139450"/>
                  <a:gd name="connsiteY2" fmla="*/ 126038 h 177670"/>
                  <a:gd name="connsiteX3" fmla="*/ 27951 w 139450"/>
                  <a:gd name="connsiteY3" fmla="*/ 96584 h 177670"/>
                  <a:gd name="connsiteX4" fmla="*/ 64849 w 139450"/>
                  <a:gd name="connsiteY4" fmla="*/ 172344 h 177670"/>
                  <a:gd name="connsiteX5" fmla="*/ 76732 w 139450"/>
                  <a:gd name="connsiteY5" fmla="*/ 176877 h 177670"/>
                  <a:gd name="connsiteX6" fmla="*/ 81265 w 139450"/>
                  <a:gd name="connsiteY6" fmla="*/ 165930 h 177670"/>
                  <a:gd name="connsiteX7" fmla="*/ 64391 w 139450"/>
                  <a:gd name="connsiteY7" fmla="*/ 122129 h 177670"/>
                  <a:gd name="connsiteX8" fmla="*/ 88064 w 139450"/>
                  <a:gd name="connsiteY8" fmla="*/ 162530 h 177670"/>
                  <a:gd name="connsiteX9" fmla="*/ 99396 w 139450"/>
                  <a:gd name="connsiteY9" fmla="*/ 167925 h 177670"/>
                  <a:gd name="connsiteX10" fmla="*/ 104719 w 139450"/>
                  <a:gd name="connsiteY10" fmla="*/ 155149 h 177670"/>
                  <a:gd name="connsiteX11" fmla="*/ 85122 w 139450"/>
                  <a:gd name="connsiteY11" fmla="*/ 113032 h 177670"/>
                  <a:gd name="connsiteX12" fmla="*/ 109367 w 139450"/>
                  <a:gd name="connsiteY12" fmla="*/ 150886 h 177670"/>
                  <a:gd name="connsiteX13" fmla="*/ 120959 w 139450"/>
                  <a:gd name="connsiteY13" fmla="*/ 153869 h 177670"/>
                  <a:gd name="connsiteX14" fmla="*/ 124223 w 139450"/>
                  <a:gd name="connsiteY14" fmla="*/ 139865 h 177670"/>
                  <a:gd name="connsiteX15" fmla="*/ 103711 w 139450"/>
                  <a:gd name="connsiteY15" fmla="*/ 100618 h 177670"/>
                  <a:gd name="connsiteX16" fmla="*/ 125460 w 139450"/>
                  <a:gd name="connsiteY16" fmla="*/ 135655 h 177670"/>
                  <a:gd name="connsiteX17" fmla="*/ 135670 w 139450"/>
                  <a:gd name="connsiteY17" fmla="*/ 135530 h 177670"/>
                  <a:gd name="connsiteX18" fmla="*/ 139226 w 139450"/>
                  <a:gd name="connsiteY18" fmla="*/ 126194 h 177670"/>
                  <a:gd name="connsiteX19" fmla="*/ 90507 w 139450"/>
                  <a:gd name="connsiteY19" fmla="*/ 39008 h 177670"/>
                  <a:gd name="connsiteX20" fmla="*/ 78707 w 139450"/>
                  <a:gd name="connsiteY20" fmla="*/ 26407 h 177670"/>
                  <a:gd name="connsiteX21" fmla="*/ 62540 w 139450"/>
                  <a:gd name="connsiteY21" fmla="*/ 20492 h 177670"/>
                  <a:gd name="connsiteX22" fmla="*/ 53506 w 139450"/>
                  <a:gd name="connsiteY22" fmla="*/ 0 h 177670"/>
                  <a:gd name="connsiteX23" fmla="*/ 4756 w 139450"/>
                  <a:gd name="connsiteY23" fmla="*/ 19005 h 177670"/>
                  <a:gd name="connsiteX24" fmla="*/ 18771 w 139450"/>
                  <a:gd name="connsiteY24" fmla="*/ 43874 h 177670"/>
                  <a:gd name="connsiteX25" fmla="*/ 10162 w 139450"/>
                  <a:gd name="connsiteY25" fmla="*/ 50268 h 177670"/>
                  <a:gd name="connsiteX26" fmla="*/ 639 w 139450"/>
                  <a:gd name="connsiteY26" fmla="*/ 65156 h 177670"/>
                  <a:gd name="connsiteX27" fmla="*/ 130 w 139450"/>
                  <a:gd name="connsiteY27" fmla="*/ 67505 h 177670"/>
                  <a:gd name="connsiteX28" fmla="*/ 4247 w 139450"/>
                  <a:gd name="connsiteY28" fmla="*/ 93299 h 177670"/>
                  <a:gd name="connsiteX29" fmla="*/ 14862 w 139450"/>
                  <a:gd name="connsiteY29" fmla="*/ 128003 h 177670"/>
                  <a:gd name="connsiteX30" fmla="*/ 22649 w 139450"/>
                  <a:gd name="connsiteY30" fmla="*/ 138358 h 1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9450" h="177670">
                    <a:moveTo>
                      <a:pt x="22649" y="138358"/>
                    </a:moveTo>
                    <a:cubicBezTo>
                      <a:pt x="25206" y="139064"/>
                      <a:pt x="28013" y="138212"/>
                      <a:pt x="29999" y="136809"/>
                    </a:cubicBezTo>
                    <a:cubicBezTo>
                      <a:pt x="33128" y="134563"/>
                      <a:pt x="34646" y="130394"/>
                      <a:pt x="33939" y="126038"/>
                    </a:cubicBezTo>
                    <a:cubicBezTo>
                      <a:pt x="31954" y="116224"/>
                      <a:pt x="29937" y="106409"/>
                      <a:pt x="27951" y="96584"/>
                    </a:cubicBezTo>
                    <a:cubicBezTo>
                      <a:pt x="40260" y="121848"/>
                      <a:pt x="52539" y="147091"/>
                      <a:pt x="64849" y="172344"/>
                    </a:cubicBezTo>
                    <a:cubicBezTo>
                      <a:pt x="66980" y="176950"/>
                      <a:pt x="72438" y="178894"/>
                      <a:pt x="76732" y="176877"/>
                    </a:cubicBezTo>
                    <a:cubicBezTo>
                      <a:pt x="80651" y="175027"/>
                      <a:pt x="82679" y="170317"/>
                      <a:pt x="81265" y="165930"/>
                    </a:cubicBezTo>
                    <a:cubicBezTo>
                      <a:pt x="75640" y="151333"/>
                      <a:pt x="70015" y="136725"/>
                      <a:pt x="64391" y="122129"/>
                    </a:cubicBezTo>
                    <a:cubicBezTo>
                      <a:pt x="72292" y="135592"/>
                      <a:pt x="80194" y="149066"/>
                      <a:pt x="88064" y="162530"/>
                    </a:cubicBezTo>
                    <a:cubicBezTo>
                      <a:pt x="90091" y="167083"/>
                      <a:pt x="95154" y="169298"/>
                      <a:pt x="99396" y="167925"/>
                    </a:cubicBezTo>
                    <a:cubicBezTo>
                      <a:pt x="104210" y="166345"/>
                      <a:pt x="107007" y="160409"/>
                      <a:pt x="104719" y="155149"/>
                    </a:cubicBezTo>
                    <a:cubicBezTo>
                      <a:pt x="98201" y="141103"/>
                      <a:pt x="91661" y="127078"/>
                      <a:pt x="85122" y="113032"/>
                    </a:cubicBezTo>
                    <a:cubicBezTo>
                      <a:pt x="93200" y="125653"/>
                      <a:pt x="101288" y="138274"/>
                      <a:pt x="109367" y="150886"/>
                    </a:cubicBezTo>
                    <a:cubicBezTo>
                      <a:pt x="112371" y="154566"/>
                      <a:pt x="117330" y="155689"/>
                      <a:pt x="120959" y="153869"/>
                    </a:cubicBezTo>
                    <a:cubicBezTo>
                      <a:pt x="125471" y="151613"/>
                      <a:pt x="127456" y="145085"/>
                      <a:pt x="124223" y="139865"/>
                    </a:cubicBezTo>
                    <a:cubicBezTo>
                      <a:pt x="117382" y="126776"/>
                      <a:pt x="110562" y="113687"/>
                      <a:pt x="103711" y="100618"/>
                    </a:cubicBezTo>
                    <a:cubicBezTo>
                      <a:pt x="110957" y="112304"/>
                      <a:pt x="118214" y="123979"/>
                      <a:pt x="125460" y="135655"/>
                    </a:cubicBezTo>
                    <a:cubicBezTo>
                      <a:pt x="128569" y="137734"/>
                      <a:pt x="132624" y="137672"/>
                      <a:pt x="135670" y="135530"/>
                    </a:cubicBezTo>
                    <a:cubicBezTo>
                      <a:pt x="138612" y="133440"/>
                      <a:pt x="140037" y="129749"/>
                      <a:pt x="139226" y="126194"/>
                    </a:cubicBezTo>
                    <a:cubicBezTo>
                      <a:pt x="115750" y="82372"/>
                      <a:pt x="97494" y="50247"/>
                      <a:pt x="90507" y="39008"/>
                    </a:cubicBezTo>
                    <a:cubicBezTo>
                      <a:pt x="88823" y="36263"/>
                      <a:pt x="85309" y="30784"/>
                      <a:pt x="78707" y="26407"/>
                    </a:cubicBezTo>
                    <a:cubicBezTo>
                      <a:pt x="72147" y="22072"/>
                      <a:pt x="65836" y="20887"/>
                      <a:pt x="62540" y="20492"/>
                    </a:cubicBezTo>
                    <a:cubicBezTo>
                      <a:pt x="59837" y="14243"/>
                      <a:pt x="56749" y="7309"/>
                      <a:pt x="53506" y="0"/>
                    </a:cubicBezTo>
                    <a:cubicBezTo>
                      <a:pt x="37256" y="6332"/>
                      <a:pt x="20996" y="12663"/>
                      <a:pt x="4756" y="19005"/>
                    </a:cubicBezTo>
                    <a:cubicBezTo>
                      <a:pt x="9424" y="27291"/>
                      <a:pt x="14092" y="35588"/>
                      <a:pt x="18771" y="43874"/>
                    </a:cubicBezTo>
                    <a:cubicBezTo>
                      <a:pt x="15912" y="45579"/>
                      <a:pt x="12917" y="47731"/>
                      <a:pt x="10162" y="50268"/>
                    </a:cubicBezTo>
                    <a:cubicBezTo>
                      <a:pt x="5921" y="54177"/>
                      <a:pt x="2261" y="59084"/>
                      <a:pt x="639" y="65156"/>
                    </a:cubicBezTo>
                    <a:cubicBezTo>
                      <a:pt x="556" y="65478"/>
                      <a:pt x="296" y="66299"/>
                      <a:pt x="130" y="67505"/>
                    </a:cubicBezTo>
                    <a:cubicBezTo>
                      <a:pt x="-380" y="71175"/>
                      <a:pt x="535" y="76155"/>
                      <a:pt x="4247" y="93299"/>
                    </a:cubicBezTo>
                    <a:cubicBezTo>
                      <a:pt x="4247" y="93299"/>
                      <a:pt x="6721" y="104694"/>
                      <a:pt x="14862" y="128003"/>
                    </a:cubicBezTo>
                    <a:cubicBezTo>
                      <a:pt x="16130" y="131589"/>
                      <a:pt x="18137" y="137100"/>
                      <a:pt x="22649" y="138358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5AEEC99-318E-41C2-9CCB-EA0B42F7C44A}"/>
                  </a:ext>
                </a:extLst>
              </p:cNvPr>
              <p:cNvSpPr/>
              <p:nvPr/>
            </p:nvSpPr>
            <p:spPr>
              <a:xfrm>
                <a:off x="2825079" y="4667617"/>
                <a:ext cx="124923" cy="200116"/>
              </a:xfrm>
              <a:custGeom>
                <a:avLst/>
                <a:gdLst>
                  <a:gd name="connsiteX0" fmla="*/ 9907 w 124923"/>
                  <a:gd name="connsiteY0" fmla="*/ 39070 h 200116"/>
                  <a:gd name="connsiteX1" fmla="*/ 4927 w 124923"/>
                  <a:gd name="connsiteY1" fmla="*/ 122388 h 200116"/>
                  <a:gd name="connsiteX2" fmla="*/ 4927 w 124923"/>
                  <a:gd name="connsiteY2" fmla="*/ 122388 h 200116"/>
                  <a:gd name="connsiteX3" fmla="*/ 20272 w 124923"/>
                  <a:gd name="connsiteY3" fmla="*/ 193480 h 200116"/>
                  <a:gd name="connsiteX4" fmla="*/ 94639 w 124923"/>
                  <a:gd name="connsiteY4" fmla="*/ 179351 h 200116"/>
                  <a:gd name="connsiteX5" fmla="*/ 124924 w 124923"/>
                  <a:gd name="connsiteY5" fmla="*/ 141206 h 200116"/>
                  <a:gd name="connsiteX6" fmla="*/ 109225 w 124923"/>
                  <a:gd name="connsiteY6" fmla="*/ 105047 h 200116"/>
                  <a:gd name="connsiteX7" fmla="*/ 86852 w 124923"/>
                  <a:gd name="connsiteY7" fmla="*/ 0 h 200116"/>
                  <a:gd name="connsiteX8" fmla="*/ 9907 w 124923"/>
                  <a:gd name="connsiteY8" fmla="*/ 39070 h 20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00116">
                    <a:moveTo>
                      <a:pt x="9907" y="39070"/>
                    </a:moveTo>
                    <a:cubicBezTo>
                      <a:pt x="8243" y="66839"/>
                      <a:pt x="6590" y="94619"/>
                      <a:pt x="4927" y="122388"/>
                    </a:cubicBezTo>
                    <a:lnTo>
                      <a:pt x="4927" y="122388"/>
                    </a:lnTo>
                    <a:cubicBezTo>
                      <a:pt x="-5740" y="151041"/>
                      <a:pt x="1610" y="180651"/>
                      <a:pt x="20272" y="193480"/>
                    </a:cubicBezTo>
                    <a:cubicBezTo>
                      <a:pt x="48862" y="213119"/>
                      <a:pt x="89284" y="183302"/>
                      <a:pt x="94639" y="179351"/>
                    </a:cubicBezTo>
                    <a:cubicBezTo>
                      <a:pt x="111803" y="166688"/>
                      <a:pt x="120630" y="150761"/>
                      <a:pt x="124924" y="141206"/>
                    </a:cubicBezTo>
                    <a:cubicBezTo>
                      <a:pt x="119445" y="130217"/>
                      <a:pt x="114101" y="118167"/>
                      <a:pt x="109225" y="105047"/>
                    </a:cubicBezTo>
                    <a:cubicBezTo>
                      <a:pt x="94618" y="65779"/>
                      <a:pt x="88817" y="29453"/>
                      <a:pt x="86852" y="0"/>
                    </a:cubicBezTo>
                    <a:cubicBezTo>
                      <a:pt x="61193" y="13016"/>
                      <a:pt x="35565" y="26043"/>
                      <a:pt x="9907" y="39070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AC12836-1A89-4FD3-9A44-3361B4036FBB}"/>
                  </a:ext>
                </a:extLst>
              </p:cNvPr>
              <p:cNvSpPr/>
              <p:nvPr/>
            </p:nvSpPr>
            <p:spPr>
              <a:xfrm>
                <a:off x="2385080" y="4420075"/>
                <a:ext cx="440954" cy="529404"/>
              </a:xfrm>
              <a:custGeom>
                <a:avLst/>
                <a:gdLst>
                  <a:gd name="connsiteX0" fmla="*/ 440954 w 440954"/>
                  <a:gd name="connsiteY0" fmla="*/ 358245 h 529404"/>
                  <a:gd name="connsiteX1" fmla="*/ 379854 w 440954"/>
                  <a:gd name="connsiteY1" fmla="*/ 464634 h 529404"/>
                  <a:gd name="connsiteX2" fmla="*/ 334483 w 440954"/>
                  <a:gd name="connsiteY2" fmla="*/ 529404 h 529404"/>
                  <a:gd name="connsiteX3" fmla="*/ 98969 w 440954"/>
                  <a:gd name="connsiteY3" fmla="*/ 400695 h 529404"/>
                  <a:gd name="connsiteX4" fmla="*/ 43254 w 440954"/>
                  <a:gd name="connsiteY4" fmla="*/ 342329 h 529404"/>
                  <a:gd name="connsiteX5" fmla="*/ 3445 w 440954"/>
                  <a:gd name="connsiteY5" fmla="*/ 199022 h 529404"/>
                  <a:gd name="connsiteX6" fmla="*/ 8758 w 440954"/>
                  <a:gd name="connsiteY6" fmla="*/ 0 h 529404"/>
                  <a:gd name="connsiteX7" fmla="*/ 93667 w 440954"/>
                  <a:gd name="connsiteY7" fmla="*/ 0 h 529404"/>
                  <a:gd name="connsiteX8" fmla="*/ 177266 w 440954"/>
                  <a:gd name="connsiteY8" fmla="*/ 238830 h 529404"/>
                  <a:gd name="connsiteX9" fmla="*/ 330501 w 440954"/>
                  <a:gd name="connsiteY9" fmla="*/ 328387 h 529404"/>
                  <a:gd name="connsiteX10" fmla="*/ 440954 w 440954"/>
                  <a:gd name="connsiteY10" fmla="*/ 358245 h 52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954" h="529404">
                    <a:moveTo>
                      <a:pt x="440954" y="358245"/>
                    </a:moveTo>
                    <a:cubicBezTo>
                      <a:pt x="424091" y="391723"/>
                      <a:pt x="403963" y="427528"/>
                      <a:pt x="379854" y="464634"/>
                    </a:cubicBezTo>
                    <a:cubicBezTo>
                      <a:pt x="364737" y="487922"/>
                      <a:pt x="349485" y="509484"/>
                      <a:pt x="334483" y="529404"/>
                    </a:cubicBezTo>
                    <a:cubicBezTo>
                      <a:pt x="262788" y="501978"/>
                      <a:pt x="174209" y="460330"/>
                      <a:pt x="98969" y="400695"/>
                    </a:cubicBezTo>
                    <a:cubicBezTo>
                      <a:pt x="78581" y="384528"/>
                      <a:pt x="59919" y="367654"/>
                      <a:pt x="43254" y="342329"/>
                    </a:cubicBezTo>
                    <a:cubicBezTo>
                      <a:pt x="27243" y="318011"/>
                      <a:pt x="11107" y="282964"/>
                      <a:pt x="3445" y="199022"/>
                    </a:cubicBezTo>
                    <a:cubicBezTo>
                      <a:pt x="-911" y="151385"/>
                      <a:pt x="-2990" y="82996"/>
                      <a:pt x="8758" y="0"/>
                    </a:cubicBezTo>
                    <a:cubicBezTo>
                      <a:pt x="37057" y="0"/>
                      <a:pt x="65367" y="0"/>
                      <a:pt x="93667" y="0"/>
                    </a:cubicBezTo>
                    <a:cubicBezTo>
                      <a:pt x="121530" y="79617"/>
                      <a:pt x="149403" y="159213"/>
                      <a:pt x="177266" y="238830"/>
                    </a:cubicBezTo>
                    <a:cubicBezTo>
                      <a:pt x="211543" y="267026"/>
                      <a:pt x="262497" y="302187"/>
                      <a:pt x="330501" y="328387"/>
                    </a:cubicBezTo>
                    <a:cubicBezTo>
                      <a:pt x="371474" y="344210"/>
                      <a:pt x="409265" y="353120"/>
                      <a:pt x="440954" y="35824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0615736-FF2B-48E9-AA16-005845B001E5}"/>
                  </a:ext>
                </a:extLst>
              </p:cNvPr>
              <p:cNvSpPr/>
              <p:nvPr/>
            </p:nvSpPr>
            <p:spPr>
              <a:xfrm>
                <a:off x="2928087" y="4778331"/>
                <a:ext cx="346736" cy="636873"/>
              </a:xfrm>
              <a:custGeom>
                <a:avLst/>
                <a:gdLst>
                  <a:gd name="connsiteX0" fmla="*/ 0 w 346736"/>
                  <a:gd name="connsiteY0" fmla="*/ 141372 h 636873"/>
                  <a:gd name="connsiteX1" fmla="*/ 85626 w 346736"/>
                  <a:gd name="connsiteY1" fmla="*/ 53542 h 636873"/>
                  <a:gd name="connsiteX2" fmla="*/ 78047 w 346736"/>
                  <a:gd name="connsiteY2" fmla="*/ 0 h 636873"/>
                  <a:gd name="connsiteX3" fmla="*/ 191495 w 346736"/>
                  <a:gd name="connsiteY3" fmla="*/ 47772 h 636873"/>
                  <a:gd name="connsiteX4" fmla="*/ 302957 w 346736"/>
                  <a:gd name="connsiteY4" fmla="*/ 320443 h 636873"/>
                  <a:gd name="connsiteX5" fmla="*/ 346737 w 346736"/>
                  <a:gd name="connsiteY5" fmla="*/ 597066 h 636873"/>
                  <a:gd name="connsiteX6" fmla="*/ 277069 w 346736"/>
                  <a:gd name="connsiteY6" fmla="*/ 636874 h 636873"/>
                  <a:gd name="connsiteX7" fmla="*/ 103924 w 346736"/>
                  <a:gd name="connsiteY7" fmla="*/ 222913 h 636873"/>
                  <a:gd name="connsiteX8" fmla="*/ 0 w 346736"/>
                  <a:gd name="connsiteY8" fmla="*/ 141372 h 63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736" h="636873">
                    <a:moveTo>
                      <a:pt x="0" y="141372"/>
                    </a:moveTo>
                    <a:cubicBezTo>
                      <a:pt x="45828" y="127431"/>
                      <a:pt x="79440" y="93652"/>
                      <a:pt x="85626" y="53542"/>
                    </a:cubicBezTo>
                    <a:cubicBezTo>
                      <a:pt x="89140" y="30878"/>
                      <a:pt x="83069" y="11602"/>
                      <a:pt x="78047" y="0"/>
                    </a:cubicBezTo>
                    <a:cubicBezTo>
                      <a:pt x="107407" y="4679"/>
                      <a:pt x="151333" y="16042"/>
                      <a:pt x="191495" y="47772"/>
                    </a:cubicBezTo>
                    <a:cubicBezTo>
                      <a:pt x="237448" y="84088"/>
                      <a:pt x="265425" y="136798"/>
                      <a:pt x="302957" y="320443"/>
                    </a:cubicBezTo>
                    <a:cubicBezTo>
                      <a:pt x="317314" y="390735"/>
                      <a:pt x="333980" y="484626"/>
                      <a:pt x="346737" y="597066"/>
                    </a:cubicBezTo>
                    <a:cubicBezTo>
                      <a:pt x="323511" y="610342"/>
                      <a:pt x="300295" y="623618"/>
                      <a:pt x="277069" y="636874"/>
                    </a:cubicBezTo>
                    <a:cubicBezTo>
                      <a:pt x="219358" y="498901"/>
                      <a:pt x="161646" y="360907"/>
                      <a:pt x="103924" y="222913"/>
                    </a:cubicBezTo>
                    <a:cubicBezTo>
                      <a:pt x="69283" y="195716"/>
                      <a:pt x="34641" y="168549"/>
                      <a:pt x="0" y="1413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4E81F70-9C70-4FF2-A27A-0CAF47E77F39}"/>
                  </a:ext>
                </a:extLst>
              </p:cNvPr>
              <p:cNvSpPr/>
              <p:nvPr/>
            </p:nvSpPr>
            <p:spPr>
              <a:xfrm>
                <a:off x="2705621" y="4764410"/>
                <a:ext cx="322408" cy="443570"/>
              </a:xfrm>
              <a:custGeom>
                <a:avLst/>
                <a:gdLst>
                  <a:gd name="connsiteX0" fmla="*/ 322409 w 322408"/>
                  <a:gd name="connsiteY0" fmla="*/ 21874 h 443570"/>
                  <a:gd name="connsiteX1" fmla="*/ 234849 w 322408"/>
                  <a:gd name="connsiteY1" fmla="*/ 12923 h 443570"/>
                  <a:gd name="connsiteX2" fmla="*/ 127369 w 322408"/>
                  <a:gd name="connsiteY2" fmla="*/ 11935 h 443570"/>
                  <a:gd name="connsiteX3" fmla="*/ 49748 w 322408"/>
                  <a:gd name="connsiteY3" fmla="*/ 0 h 443570"/>
                  <a:gd name="connsiteX4" fmla="*/ 18911 w 322408"/>
                  <a:gd name="connsiteY4" fmla="*/ 101502 h 443570"/>
                  <a:gd name="connsiteX5" fmla="*/ 0 w 322408"/>
                  <a:gd name="connsiteY5" fmla="*/ 179112 h 443570"/>
                  <a:gd name="connsiteX6" fmla="*/ 14555 w 322408"/>
                  <a:gd name="connsiteY6" fmla="*/ 436427 h 443570"/>
                  <a:gd name="connsiteX7" fmla="*/ 168695 w 322408"/>
                  <a:gd name="connsiteY7" fmla="*/ 442322 h 443570"/>
                  <a:gd name="connsiteX8" fmla="*/ 288454 w 322408"/>
                  <a:gd name="connsiteY8" fmla="*/ 426988 h 443570"/>
                  <a:gd name="connsiteX9" fmla="*/ 322409 w 322408"/>
                  <a:gd name="connsiteY9" fmla="*/ 21874 h 44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408" h="443570">
                    <a:moveTo>
                      <a:pt x="322409" y="21874"/>
                    </a:moveTo>
                    <a:cubicBezTo>
                      <a:pt x="295357" y="17976"/>
                      <a:pt x="266122" y="14804"/>
                      <a:pt x="234849" y="12923"/>
                    </a:cubicBezTo>
                    <a:cubicBezTo>
                      <a:pt x="196152" y="10594"/>
                      <a:pt x="160149" y="10563"/>
                      <a:pt x="127369" y="11935"/>
                    </a:cubicBezTo>
                    <a:cubicBezTo>
                      <a:pt x="101512" y="7953"/>
                      <a:pt x="75625" y="3971"/>
                      <a:pt x="49748" y="0"/>
                    </a:cubicBezTo>
                    <a:cubicBezTo>
                      <a:pt x="38977" y="31761"/>
                      <a:pt x="28570" y="65623"/>
                      <a:pt x="18911" y="101502"/>
                    </a:cubicBezTo>
                    <a:cubicBezTo>
                      <a:pt x="11717" y="128200"/>
                      <a:pt x="5458" y="154119"/>
                      <a:pt x="0" y="179112"/>
                    </a:cubicBezTo>
                    <a:cubicBezTo>
                      <a:pt x="4855" y="264884"/>
                      <a:pt x="9711" y="350656"/>
                      <a:pt x="14555" y="436427"/>
                    </a:cubicBezTo>
                    <a:cubicBezTo>
                      <a:pt x="57753" y="442125"/>
                      <a:pt x="109882" y="445556"/>
                      <a:pt x="168695" y="442322"/>
                    </a:cubicBezTo>
                    <a:cubicBezTo>
                      <a:pt x="213504" y="439879"/>
                      <a:pt x="253687" y="434036"/>
                      <a:pt x="288454" y="426988"/>
                    </a:cubicBezTo>
                    <a:cubicBezTo>
                      <a:pt x="299775" y="291946"/>
                      <a:pt x="311097" y="156915"/>
                      <a:pt x="322409" y="2187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F2F5B0D-CC09-438F-9BA3-ECFFAFE983F0}"/>
                  </a:ext>
                </a:extLst>
              </p:cNvPr>
              <p:cNvSpPr/>
              <p:nvPr/>
            </p:nvSpPr>
            <p:spPr>
              <a:xfrm>
                <a:off x="2809201" y="4453015"/>
                <a:ext cx="383600" cy="873825"/>
              </a:xfrm>
              <a:custGeom>
                <a:avLst/>
                <a:gdLst>
                  <a:gd name="connsiteX0" fmla="*/ 78807 w 383600"/>
                  <a:gd name="connsiteY0" fmla="*/ 17983 h 873825"/>
                  <a:gd name="connsiteX1" fmla="*/ 153549 w 383600"/>
                  <a:gd name="connsiteY1" fmla="*/ 7 h 873825"/>
                  <a:gd name="connsiteX2" fmla="*/ 286510 w 383600"/>
                  <a:gd name="connsiteY2" fmla="*/ 58633 h 873825"/>
                  <a:gd name="connsiteX3" fmla="*/ 336601 w 383600"/>
                  <a:gd name="connsiteY3" fmla="*/ 575177 h 873825"/>
                  <a:gd name="connsiteX4" fmla="*/ 377168 w 383600"/>
                  <a:gd name="connsiteY4" fmla="*/ 779512 h 873825"/>
                  <a:gd name="connsiteX5" fmla="*/ 333202 w 383600"/>
                  <a:gd name="connsiteY5" fmla="*/ 851872 h 873825"/>
                  <a:gd name="connsiteX6" fmla="*/ 111141 w 383600"/>
                  <a:gd name="connsiteY6" fmla="*/ 815713 h 873825"/>
                  <a:gd name="connsiteX7" fmla="*/ 79026 w 383600"/>
                  <a:gd name="connsiteY7" fmla="*/ 371498 h 873825"/>
                  <a:gd name="connsiteX8" fmla="*/ 97615 w 383600"/>
                  <a:gd name="connsiteY8" fmla="*/ 239461 h 873825"/>
                  <a:gd name="connsiteX9" fmla="*/ 31742 w 383600"/>
                  <a:gd name="connsiteY9" fmla="*/ 247695 h 873825"/>
                  <a:gd name="connsiteX10" fmla="*/ 27760 w 383600"/>
                  <a:gd name="connsiteY10" fmla="*/ 66576 h 873825"/>
                  <a:gd name="connsiteX11" fmla="*/ 78807 w 383600"/>
                  <a:gd name="connsiteY11" fmla="*/ 17983 h 87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3600" h="873825">
                    <a:moveTo>
                      <a:pt x="78807" y="17983"/>
                    </a:moveTo>
                    <a:cubicBezTo>
                      <a:pt x="110808" y="111"/>
                      <a:pt x="140792" y="-66"/>
                      <a:pt x="153549" y="7"/>
                    </a:cubicBezTo>
                    <a:cubicBezTo>
                      <a:pt x="224068" y="475"/>
                      <a:pt x="276436" y="48819"/>
                      <a:pt x="286510" y="58633"/>
                    </a:cubicBezTo>
                    <a:cubicBezTo>
                      <a:pt x="399760" y="168889"/>
                      <a:pt x="238104" y="344103"/>
                      <a:pt x="336601" y="575177"/>
                    </a:cubicBezTo>
                    <a:cubicBezTo>
                      <a:pt x="357758" y="624779"/>
                      <a:pt x="399615" y="697451"/>
                      <a:pt x="377168" y="779512"/>
                    </a:cubicBezTo>
                    <a:cubicBezTo>
                      <a:pt x="372698" y="795772"/>
                      <a:pt x="362832" y="830153"/>
                      <a:pt x="333202" y="851872"/>
                    </a:cubicBezTo>
                    <a:cubicBezTo>
                      <a:pt x="276363" y="893541"/>
                      <a:pt x="168540" y="872800"/>
                      <a:pt x="111141" y="815713"/>
                    </a:cubicBezTo>
                    <a:cubicBezTo>
                      <a:pt x="15762" y="720854"/>
                      <a:pt x="35298" y="501392"/>
                      <a:pt x="79026" y="371498"/>
                    </a:cubicBezTo>
                    <a:cubicBezTo>
                      <a:pt x="90909" y="336201"/>
                      <a:pt x="121246" y="255752"/>
                      <a:pt x="97615" y="239461"/>
                    </a:cubicBezTo>
                    <a:cubicBezTo>
                      <a:pt x="81417" y="228285"/>
                      <a:pt x="56247" y="258538"/>
                      <a:pt x="31742" y="247695"/>
                    </a:cubicBezTo>
                    <a:cubicBezTo>
                      <a:pt x="-5727" y="231112"/>
                      <a:pt x="-13660" y="130921"/>
                      <a:pt x="27760" y="66576"/>
                    </a:cubicBezTo>
                    <a:cubicBezTo>
                      <a:pt x="47566" y="35844"/>
                      <a:pt x="73807" y="20779"/>
                      <a:pt x="78807" y="17983"/>
                    </a:cubicBezTo>
                    <a:close/>
                  </a:path>
                </a:pathLst>
              </a:custGeom>
              <a:solidFill>
                <a:srgbClr val="3D210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3777CB3-EB68-4A82-B156-8D5BDCA1AAC3}"/>
                  </a:ext>
                </a:extLst>
              </p:cNvPr>
              <p:cNvSpPr/>
              <p:nvPr/>
            </p:nvSpPr>
            <p:spPr>
              <a:xfrm>
                <a:off x="2782333" y="4524152"/>
                <a:ext cx="171568" cy="209922"/>
              </a:xfrm>
              <a:custGeom>
                <a:avLst/>
                <a:gdLst>
                  <a:gd name="connsiteX0" fmla="*/ 93907 w 171568"/>
                  <a:gd name="connsiteY0" fmla="*/ 284 h 209922"/>
                  <a:gd name="connsiteX1" fmla="*/ 26 w 171568"/>
                  <a:gd name="connsiteY1" fmla="*/ 165194 h 209922"/>
                  <a:gd name="connsiteX2" fmla="*/ 57955 w 171568"/>
                  <a:gd name="connsiteY2" fmla="*/ 205938 h 209922"/>
                  <a:gd name="connsiteX3" fmla="*/ 123537 w 171568"/>
                  <a:gd name="connsiteY3" fmla="*/ 202747 h 209922"/>
                  <a:gd name="connsiteX4" fmla="*/ 139641 w 171568"/>
                  <a:gd name="connsiteY4" fmla="*/ 170101 h 209922"/>
                  <a:gd name="connsiteX5" fmla="*/ 164053 w 171568"/>
                  <a:gd name="connsiteY5" fmla="*/ 171224 h 209922"/>
                  <a:gd name="connsiteX6" fmla="*/ 163200 w 171568"/>
                  <a:gd name="connsiteY6" fmla="*/ 128661 h 209922"/>
                  <a:gd name="connsiteX7" fmla="*/ 151972 w 171568"/>
                  <a:gd name="connsiteY7" fmla="*/ 135605 h 209922"/>
                  <a:gd name="connsiteX8" fmla="*/ 93907 w 171568"/>
                  <a:gd name="connsiteY8" fmla="*/ 284 h 20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568" h="209922">
                    <a:moveTo>
                      <a:pt x="93907" y="284"/>
                    </a:moveTo>
                    <a:cubicBezTo>
                      <a:pt x="66356" y="7104"/>
                      <a:pt x="1169" y="143902"/>
                      <a:pt x="26" y="165194"/>
                    </a:cubicBezTo>
                    <a:cubicBezTo>
                      <a:pt x="-1108" y="186487"/>
                      <a:pt x="35499" y="197673"/>
                      <a:pt x="57955" y="205938"/>
                    </a:cubicBezTo>
                    <a:cubicBezTo>
                      <a:pt x="80391" y="214224"/>
                      <a:pt x="114794" y="207800"/>
                      <a:pt x="123537" y="202747"/>
                    </a:cubicBezTo>
                    <a:cubicBezTo>
                      <a:pt x="132270" y="197694"/>
                      <a:pt x="139641" y="170101"/>
                      <a:pt x="139641" y="170101"/>
                    </a:cubicBezTo>
                    <a:cubicBezTo>
                      <a:pt x="139641" y="170101"/>
                      <a:pt x="154124" y="188171"/>
                      <a:pt x="164053" y="171224"/>
                    </a:cubicBezTo>
                    <a:cubicBezTo>
                      <a:pt x="173981" y="154268"/>
                      <a:pt x="174449" y="121716"/>
                      <a:pt x="163200" y="128661"/>
                    </a:cubicBezTo>
                    <a:cubicBezTo>
                      <a:pt x="151972" y="135605"/>
                      <a:pt x="151972" y="135605"/>
                      <a:pt x="151972" y="135605"/>
                    </a:cubicBezTo>
                    <a:cubicBezTo>
                      <a:pt x="151972" y="135605"/>
                      <a:pt x="124130" y="-7192"/>
                      <a:pt x="93907" y="284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8EDEF89-EB31-4F21-A6CD-60D1520C29C3}"/>
                  </a:ext>
                </a:extLst>
              </p:cNvPr>
              <p:cNvSpPr/>
              <p:nvPr/>
            </p:nvSpPr>
            <p:spPr>
              <a:xfrm>
                <a:off x="3227540" y="1746323"/>
                <a:ext cx="111763" cy="152268"/>
              </a:xfrm>
              <a:custGeom>
                <a:avLst/>
                <a:gdLst>
                  <a:gd name="connsiteX0" fmla="*/ 91230 w 111763"/>
                  <a:gd name="connsiteY0" fmla="*/ 31356 h 152268"/>
                  <a:gd name="connsiteX1" fmla="*/ 111763 w 111763"/>
                  <a:gd name="connsiteY1" fmla="*/ 142631 h 152268"/>
                  <a:gd name="connsiteX2" fmla="*/ 45766 w 111763"/>
                  <a:gd name="connsiteY2" fmla="*/ 150418 h 152268"/>
                  <a:gd name="connsiteX3" fmla="*/ 6435 w 111763"/>
                  <a:gd name="connsiteY3" fmla="*/ 134812 h 152268"/>
                  <a:gd name="connsiteX4" fmla="*/ 0 w 111763"/>
                  <a:gd name="connsiteY4" fmla="*/ 41025 h 152268"/>
                  <a:gd name="connsiteX5" fmla="*/ 84191 w 111763"/>
                  <a:gd name="connsiteY5" fmla="*/ 0 h 152268"/>
                  <a:gd name="connsiteX6" fmla="*/ 91230 w 111763"/>
                  <a:gd name="connsiteY6" fmla="*/ 31356 h 1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763" h="152268">
                    <a:moveTo>
                      <a:pt x="91230" y="31356"/>
                    </a:moveTo>
                    <a:cubicBezTo>
                      <a:pt x="98071" y="68451"/>
                      <a:pt x="104912" y="105546"/>
                      <a:pt x="111763" y="142631"/>
                    </a:cubicBezTo>
                    <a:cubicBezTo>
                      <a:pt x="101408" y="147122"/>
                      <a:pt x="76550" y="156157"/>
                      <a:pt x="45766" y="150418"/>
                    </a:cubicBezTo>
                    <a:cubicBezTo>
                      <a:pt x="28185" y="147132"/>
                      <a:pt x="14836" y="140167"/>
                      <a:pt x="6435" y="134812"/>
                    </a:cubicBezTo>
                    <a:cubicBezTo>
                      <a:pt x="4283" y="103550"/>
                      <a:pt x="2131" y="72287"/>
                      <a:pt x="0" y="41025"/>
                    </a:cubicBezTo>
                    <a:cubicBezTo>
                      <a:pt x="28060" y="27353"/>
                      <a:pt x="56121" y="13672"/>
                      <a:pt x="84191" y="0"/>
                    </a:cubicBezTo>
                    <a:cubicBezTo>
                      <a:pt x="86541" y="10449"/>
                      <a:pt x="88880" y="20908"/>
                      <a:pt x="91230" y="3135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535F6A2-5749-488B-A335-6B73B4F64ADC}"/>
                  </a:ext>
                </a:extLst>
              </p:cNvPr>
              <p:cNvSpPr/>
              <p:nvPr/>
            </p:nvSpPr>
            <p:spPr>
              <a:xfrm>
                <a:off x="3131064" y="1559973"/>
                <a:ext cx="250283" cy="246296"/>
              </a:xfrm>
              <a:custGeom>
                <a:avLst/>
                <a:gdLst>
                  <a:gd name="connsiteX0" fmla="*/ 21444 w 250283"/>
                  <a:gd name="connsiteY0" fmla="*/ 107118 h 246296"/>
                  <a:gd name="connsiteX1" fmla="*/ 2169 w 250283"/>
                  <a:gd name="connsiteY1" fmla="*/ 56840 h 246296"/>
                  <a:gd name="connsiteX2" fmla="*/ 223783 w 250283"/>
                  <a:gd name="connsiteY2" fmla="*/ 36722 h 246296"/>
                  <a:gd name="connsiteX3" fmla="*/ 190119 w 250283"/>
                  <a:gd name="connsiteY3" fmla="*/ 246297 h 246296"/>
                  <a:gd name="connsiteX4" fmla="*/ 21444 w 250283"/>
                  <a:gd name="connsiteY4" fmla="*/ 107118 h 24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283" h="246296">
                    <a:moveTo>
                      <a:pt x="21444" y="107118"/>
                    </a:moveTo>
                    <a:cubicBezTo>
                      <a:pt x="21444" y="107118"/>
                      <a:pt x="-8103" y="86543"/>
                      <a:pt x="2169" y="56840"/>
                    </a:cubicBezTo>
                    <a:cubicBezTo>
                      <a:pt x="18471" y="9691"/>
                      <a:pt x="163337" y="-33028"/>
                      <a:pt x="223783" y="36722"/>
                    </a:cubicBezTo>
                    <a:cubicBezTo>
                      <a:pt x="266003" y="85462"/>
                      <a:pt x="259890" y="181921"/>
                      <a:pt x="190119" y="246297"/>
                    </a:cubicBezTo>
                    <a:cubicBezTo>
                      <a:pt x="133894" y="199897"/>
                      <a:pt x="77669" y="153507"/>
                      <a:pt x="21444" y="107118"/>
                    </a:cubicBezTo>
                    <a:close/>
                  </a:path>
                </a:pathLst>
              </a:custGeom>
              <a:solidFill>
                <a:srgbClr val="3D2101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BD42B09-32D1-4973-8F82-B4A183C74B62}"/>
                  </a:ext>
                </a:extLst>
              </p:cNvPr>
              <p:cNvSpPr/>
              <p:nvPr/>
            </p:nvSpPr>
            <p:spPr>
              <a:xfrm>
                <a:off x="3152508" y="1656125"/>
                <a:ext cx="176123" cy="197833"/>
              </a:xfrm>
              <a:custGeom>
                <a:avLst/>
                <a:gdLst>
                  <a:gd name="connsiteX0" fmla="*/ 0 w 176123"/>
                  <a:gd name="connsiteY0" fmla="*/ 10966 h 197833"/>
                  <a:gd name="connsiteX1" fmla="*/ 3306 w 176123"/>
                  <a:gd name="connsiteY1" fmla="*/ 51419 h 197833"/>
                  <a:gd name="connsiteX2" fmla="*/ 7777 w 176123"/>
                  <a:gd name="connsiteY2" fmla="*/ 80145 h 197833"/>
                  <a:gd name="connsiteX3" fmla="*/ 16042 w 176123"/>
                  <a:gd name="connsiteY3" fmla="*/ 140559 h 197833"/>
                  <a:gd name="connsiteX4" fmla="*/ 39091 w 176123"/>
                  <a:gd name="connsiteY4" fmla="*/ 194611 h 197833"/>
                  <a:gd name="connsiteX5" fmla="*/ 97405 w 176123"/>
                  <a:gd name="connsiteY5" fmla="*/ 183580 h 197833"/>
                  <a:gd name="connsiteX6" fmla="*/ 140354 w 176123"/>
                  <a:gd name="connsiteY6" fmla="*/ 154803 h 197833"/>
                  <a:gd name="connsiteX7" fmla="*/ 154951 w 176123"/>
                  <a:gd name="connsiteY7" fmla="*/ 110295 h 197833"/>
                  <a:gd name="connsiteX8" fmla="*/ 167354 w 176123"/>
                  <a:gd name="connsiteY8" fmla="*/ 111366 h 197833"/>
                  <a:gd name="connsiteX9" fmla="*/ 165670 w 176123"/>
                  <a:gd name="connsiteY9" fmla="*/ 52563 h 197833"/>
                  <a:gd name="connsiteX10" fmla="*/ 143982 w 176123"/>
                  <a:gd name="connsiteY10" fmla="*/ 78356 h 197833"/>
                  <a:gd name="connsiteX11" fmla="*/ 129406 w 176123"/>
                  <a:gd name="connsiteY11" fmla="*/ 68937 h 197833"/>
                  <a:gd name="connsiteX12" fmla="*/ 106440 w 176123"/>
                  <a:gd name="connsiteY12" fmla="*/ 1495 h 197833"/>
                  <a:gd name="connsiteX13" fmla="*/ 92228 w 176123"/>
                  <a:gd name="connsiteY13" fmla="*/ 611 h 197833"/>
                  <a:gd name="connsiteX14" fmla="*/ 0 w 176123"/>
                  <a:gd name="connsiteY14" fmla="*/ 10966 h 1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23" h="197833">
                    <a:moveTo>
                      <a:pt x="0" y="10966"/>
                    </a:moveTo>
                    <a:cubicBezTo>
                      <a:pt x="489" y="28536"/>
                      <a:pt x="1851" y="41532"/>
                      <a:pt x="3306" y="51419"/>
                    </a:cubicBezTo>
                    <a:cubicBezTo>
                      <a:pt x="4949" y="62793"/>
                      <a:pt x="5864" y="68469"/>
                      <a:pt x="7777" y="80145"/>
                    </a:cubicBezTo>
                    <a:cubicBezTo>
                      <a:pt x="14233" y="119880"/>
                      <a:pt x="11935" y="121492"/>
                      <a:pt x="16042" y="140559"/>
                    </a:cubicBezTo>
                    <a:cubicBezTo>
                      <a:pt x="22644" y="171531"/>
                      <a:pt x="26054" y="187521"/>
                      <a:pt x="39091" y="194611"/>
                    </a:cubicBezTo>
                    <a:cubicBezTo>
                      <a:pt x="53625" y="202523"/>
                      <a:pt x="71664" y="194725"/>
                      <a:pt x="97405" y="183580"/>
                    </a:cubicBezTo>
                    <a:cubicBezTo>
                      <a:pt x="115475" y="175762"/>
                      <a:pt x="129209" y="169826"/>
                      <a:pt x="140354" y="154803"/>
                    </a:cubicBezTo>
                    <a:cubicBezTo>
                      <a:pt x="153090" y="137659"/>
                      <a:pt x="154774" y="119038"/>
                      <a:pt x="154951" y="110295"/>
                    </a:cubicBezTo>
                    <a:cubicBezTo>
                      <a:pt x="154951" y="110295"/>
                      <a:pt x="160898" y="119454"/>
                      <a:pt x="167354" y="111366"/>
                    </a:cubicBezTo>
                    <a:cubicBezTo>
                      <a:pt x="173810" y="103267"/>
                      <a:pt x="184144" y="52937"/>
                      <a:pt x="165670" y="52563"/>
                    </a:cubicBezTo>
                    <a:cubicBezTo>
                      <a:pt x="147195" y="52188"/>
                      <a:pt x="143982" y="78356"/>
                      <a:pt x="143982" y="78356"/>
                    </a:cubicBezTo>
                    <a:lnTo>
                      <a:pt x="129406" y="68937"/>
                    </a:lnTo>
                    <a:cubicBezTo>
                      <a:pt x="129406" y="68937"/>
                      <a:pt x="132151" y="11600"/>
                      <a:pt x="106440" y="1495"/>
                    </a:cubicBezTo>
                    <a:cubicBezTo>
                      <a:pt x="100649" y="-782"/>
                      <a:pt x="95389" y="81"/>
                      <a:pt x="92228" y="611"/>
                    </a:cubicBezTo>
                    <a:cubicBezTo>
                      <a:pt x="71092" y="4083"/>
                      <a:pt x="42117" y="7483"/>
                      <a:pt x="0" y="1096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2DDCC61-2F7C-4443-8E52-964916FD91C0}"/>
                  </a:ext>
                </a:extLst>
              </p:cNvPr>
              <p:cNvSpPr/>
              <p:nvPr/>
            </p:nvSpPr>
            <p:spPr>
              <a:xfrm>
                <a:off x="2724678" y="2159796"/>
                <a:ext cx="25662" cy="68564"/>
              </a:xfrm>
              <a:custGeom>
                <a:avLst/>
                <a:gdLst>
                  <a:gd name="connsiteX0" fmla="*/ 0 w 25662"/>
                  <a:gd name="connsiteY0" fmla="*/ 6996 h 68564"/>
                  <a:gd name="connsiteX1" fmla="*/ 5219 w 25662"/>
                  <a:gd name="connsiteY1" fmla="*/ 59042 h 68564"/>
                  <a:gd name="connsiteX2" fmla="*/ 17726 w 25662"/>
                  <a:gd name="connsiteY2" fmla="*/ 68346 h 68564"/>
                  <a:gd name="connsiteX3" fmla="*/ 25586 w 25662"/>
                  <a:gd name="connsiteY3" fmla="*/ 56630 h 68564"/>
                  <a:gd name="connsiteX4" fmla="*/ 25316 w 25662"/>
                  <a:gd name="connsiteY4" fmla="*/ 3888 h 68564"/>
                  <a:gd name="connsiteX5" fmla="*/ 0 w 25662"/>
                  <a:gd name="connsiteY5" fmla="*/ 6996 h 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2" h="68564">
                    <a:moveTo>
                      <a:pt x="0" y="6996"/>
                    </a:moveTo>
                    <a:cubicBezTo>
                      <a:pt x="1736" y="24348"/>
                      <a:pt x="3473" y="41690"/>
                      <a:pt x="5219" y="59042"/>
                    </a:cubicBezTo>
                    <a:cubicBezTo>
                      <a:pt x="6051" y="65446"/>
                      <a:pt x="12143" y="69584"/>
                      <a:pt x="17726" y="68346"/>
                    </a:cubicBezTo>
                    <a:cubicBezTo>
                      <a:pt x="22633" y="67265"/>
                      <a:pt x="26241" y="62212"/>
                      <a:pt x="25586" y="56630"/>
                    </a:cubicBezTo>
                    <a:cubicBezTo>
                      <a:pt x="25482" y="39049"/>
                      <a:pt x="25389" y="21468"/>
                      <a:pt x="25316" y="3888"/>
                    </a:cubicBezTo>
                    <a:cubicBezTo>
                      <a:pt x="9045" y="-6405"/>
                      <a:pt x="0" y="6996"/>
                      <a:pt x="0" y="6996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AD6A44E-2D72-4590-B6AB-D58CA5102DEE}"/>
                  </a:ext>
                </a:extLst>
              </p:cNvPr>
              <p:cNvSpPr/>
              <p:nvPr/>
            </p:nvSpPr>
            <p:spPr>
              <a:xfrm>
                <a:off x="2699519" y="2161033"/>
                <a:ext cx="25159" cy="65925"/>
              </a:xfrm>
              <a:custGeom>
                <a:avLst/>
                <a:gdLst>
                  <a:gd name="connsiteX0" fmla="*/ 0 w 25159"/>
                  <a:gd name="connsiteY0" fmla="*/ 4418 h 65925"/>
                  <a:gd name="connsiteX1" fmla="*/ 2713 w 25159"/>
                  <a:gd name="connsiteY1" fmla="*/ 54217 h 65925"/>
                  <a:gd name="connsiteX2" fmla="*/ 13921 w 25159"/>
                  <a:gd name="connsiteY2" fmla="*/ 65903 h 65925"/>
                  <a:gd name="connsiteX3" fmla="*/ 23444 w 25159"/>
                  <a:gd name="connsiteY3" fmla="*/ 56349 h 65925"/>
                  <a:gd name="connsiteX4" fmla="*/ 25160 w 25159"/>
                  <a:gd name="connsiteY4" fmla="*/ 5759 h 65925"/>
                  <a:gd name="connsiteX5" fmla="*/ 0 w 25159"/>
                  <a:gd name="connsiteY5" fmla="*/ 4418 h 6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59" h="65925">
                    <a:moveTo>
                      <a:pt x="0" y="4418"/>
                    </a:moveTo>
                    <a:cubicBezTo>
                      <a:pt x="904" y="21021"/>
                      <a:pt x="1809" y="37614"/>
                      <a:pt x="2713" y="54217"/>
                    </a:cubicBezTo>
                    <a:cubicBezTo>
                      <a:pt x="2568" y="61131"/>
                      <a:pt x="8255" y="66309"/>
                      <a:pt x="13921" y="65903"/>
                    </a:cubicBezTo>
                    <a:cubicBezTo>
                      <a:pt x="18485" y="65570"/>
                      <a:pt x="22644" y="61651"/>
                      <a:pt x="23444" y="56349"/>
                    </a:cubicBezTo>
                    <a:cubicBezTo>
                      <a:pt x="24026" y="39486"/>
                      <a:pt x="24577" y="22633"/>
                      <a:pt x="25160" y="5759"/>
                    </a:cubicBezTo>
                    <a:cubicBezTo>
                      <a:pt x="12445" y="-6363"/>
                      <a:pt x="0" y="4418"/>
                      <a:pt x="0" y="4418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A6043AB-A811-4225-B4E1-6211E0AC05DA}"/>
                  </a:ext>
                </a:extLst>
              </p:cNvPr>
              <p:cNvSpPr/>
              <p:nvPr/>
            </p:nvSpPr>
            <p:spPr>
              <a:xfrm>
                <a:off x="2678060" y="2161345"/>
                <a:ext cx="21468" cy="56318"/>
              </a:xfrm>
              <a:custGeom>
                <a:avLst/>
                <a:gdLst>
                  <a:gd name="connsiteX0" fmla="*/ 0 w 21468"/>
                  <a:gd name="connsiteY0" fmla="*/ 2889 h 56318"/>
                  <a:gd name="connsiteX1" fmla="*/ 1768 w 21468"/>
                  <a:gd name="connsiteY1" fmla="*/ 49289 h 56318"/>
                  <a:gd name="connsiteX2" fmla="*/ 10605 w 21468"/>
                  <a:gd name="connsiteY2" fmla="*/ 56286 h 56318"/>
                  <a:gd name="connsiteX3" fmla="*/ 20564 w 21468"/>
                  <a:gd name="connsiteY3" fmla="*/ 50526 h 56318"/>
                  <a:gd name="connsiteX4" fmla="*/ 21469 w 21468"/>
                  <a:gd name="connsiteY4" fmla="*/ 4105 h 56318"/>
                  <a:gd name="connsiteX5" fmla="*/ 0 w 21468"/>
                  <a:gd name="connsiteY5" fmla="*/ 2889 h 5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68" h="56318">
                    <a:moveTo>
                      <a:pt x="0" y="2889"/>
                    </a:moveTo>
                    <a:cubicBezTo>
                      <a:pt x="447" y="16820"/>
                      <a:pt x="1040" y="32395"/>
                      <a:pt x="1768" y="49289"/>
                    </a:cubicBezTo>
                    <a:cubicBezTo>
                      <a:pt x="3036" y="53188"/>
                      <a:pt x="6539" y="55964"/>
                      <a:pt x="10605" y="56286"/>
                    </a:cubicBezTo>
                    <a:cubicBezTo>
                      <a:pt x="14763" y="56619"/>
                      <a:pt x="18745" y="54331"/>
                      <a:pt x="20564" y="50526"/>
                    </a:cubicBezTo>
                    <a:cubicBezTo>
                      <a:pt x="20866" y="35046"/>
                      <a:pt x="21178" y="19576"/>
                      <a:pt x="21469" y="4105"/>
                    </a:cubicBezTo>
                    <a:cubicBezTo>
                      <a:pt x="12882" y="-2455"/>
                      <a:pt x="4741" y="176"/>
                      <a:pt x="0" y="2889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5D7BF14-204F-4075-A1D0-839DA7E076AC}"/>
                  </a:ext>
                </a:extLst>
              </p:cNvPr>
              <p:cNvSpPr/>
              <p:nvPr/>
            </p:nvSpPr>
            <p:spPr>
              <a:xfrm>
                <a:off x="2749994" y="2158188"/>
                <a:ext cx="28466" cy="65647"/>
              </a:xfrm>
              <a:custGeom>
                <a:avLst/>
                <a:gdLst>
                  <a:gd name="connsiteX0" fmla="*/ 0 w 28466"/>
                  <a:gd name="connsiteY0" fmla="*/ 5485 h 65647"/>
                  <a:gd name="connsiteX1" fmla="*/ 8827 w 28466"/>
                  <a:gd name="connsiteY1" fmla="*/ 57614 h 65647"/>
                  <a:gd name="connsiteX2" fmla="*/ 19483 w 28466"/>
                  <a:gd name="connsiteY2" fmla="*/ 65608 h 65647"/>
                  <a:gd name="connsiteX3" fmla="*/ 28414 w 28466"/>
                  <a:gd name="connsiteY3" fmla="*/ 54380 h 65647"/>
                  <a:gd name="connsiteX4" fmla="*/ 24079 w 28466"/>
                  <a:gd name="connsiteY4" fmla="*/ 2012 h 65647"/>
                  <a:gd name="connsiteX5" fmla="*/ 0 w 28466"/>
                  <a:gd name="connsiteY5" fmla="*/ 5485 h 6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66" h="65647">
                    <a:moveTo>
                      <a:pt x="0" y="5485"/>
                    </a:moveTo>
                    <a:cubicBezTo>
                      <a:pt x="2932" y="22858"/>
                      <a:pt x="5874" y="40230"/>
                      <a:pt x="8827" y="57614"/>
                    </a:cubicBezTo>
                    <a:cubicBezTo>
                      <a:pt x="9950" y="62677"/>
                      <a:pt x="14659" y="66055"/>
                      <a:pt x="19483" y="65608"/>
                    </a:cubicBezTo>
                    <a:cubicBezTo>
                      <a:pt x="24806" y="65099"/>
                      <a:pt x="28986" y="60088"/>
                      <a:pt x="28414" y="54380"/>
                    </a:cubicBezTo>
                    <a:cubicBezTo>
                      <a:pt x="26959" y="36924"/>
                      <a:pt x="25524" y="19468"/>
                      <a:pt x="24079" y="2012"/>
                    </a:cubicBezTo>
                    <a:cubicBezTo>
                      <a:pt x="8619" y="-4038"/>
                      <a:pt x="0" y="5485"/>
                      <a:pt x="0" y="5485"/>
                    </a:cubicBez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CCF9622-C6C9-4198-B605-081DEC64C605}"/>
                  </a:ext>
                </a:extLst>
              </p:cNvPr>
              <p:cNvSpPr/>
              <p:nvPr/>
            </p:nvSpPr>
            <p:spPr>
              <a:xfrm>
                <a:off x="3116528" y="2536909"/>
                <a:ext cx="88274" cy="29274"/>
              </a:xfrm>
              <a:custGeom>
                <a:avLst/>
                <a:gdLst>
                  <a:gd name="connsiteX0" fmla="*/ 11548 w 88274"/>
                  <a:gd name="connsiteY0" fmla="*/ 29216 h 29274"/>
                  <a:gd name="connsiteX1" fmla="*/ 1432 w 88274"/>
                  <a:gd name="connsiteY1" fmla="*/ 24745 h 29274"/>
                  <a:gd name="connsiteX2" fmla="*/ 372 w 88274"/>
                  <a:gd name="connsiteY2" fmla="*/ 17582 h 29274"/>
                  <a:gd name="connsiteX3" fmla="*/ 10852 w 88274"/>
                  <a:gd name="connsiteY3" fmla="*/ 10741 h 29274"/>
                  <a:gd name="connsiteX4" fmla="*/ 44879 w 88274"/>
                  <a:gd name="connsiteY4" fmla="*/ 2663 h 29274"/>
                  <a:gd name="connsiteX5" fmla="*/ 72191 w 88274"/>
                  <a:gd name="connsiteY5" fmla="*/ 927 h 29274"/>
                  <a:gd name="connsiteX6" fmla="*/ 88275 w 88274"/>
                  <a:gd name="connsiteY6" fmla="*/ 14630 h 29274"/>
                  <a:gd name="connsiteX7" fmla="*/ 40253 w 88274"/>
                  <a:gd name="connsiteY7" fmla="*/ 25255 h 29274"/>
                  <a:gd name="connsiteX8" fmla="*/ 11548 w 88274"/>
                  <a:gd name="connsiteY8" fmla="*/ 29216 h 2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274" h="29274">
                    <a:moveTo>
                      <a:pt x="11548" y="29216"/>
                    </a:moveTo>
                    <a:cubicBezTo>
                      <a:pt x="7327" y="29621"/>
                      <a:pt x="3387" y="27906"/>
                      <a:pt x="1432" y="24745"/>
                    </a:cubicBezTo>
                    <a:cubicBezTo>
                      <a:pt x="195" y="22749"/>
                      <a:pt x="-460" y="19994"/>
                      <a:pt x="372" y="17582"/>
                    </a:cubicBezTo>
                    <a:cubicBezTo>
                      <a:pt x="1879" y="13320"/>
                      <a:pt x="7275" y="11729"/>
                      <a:pt x="10852" y="10741"/>
                    </a:cubicBezTo>
                    <a:cubicBezTo>
                      <a:pt x="33776" y="4347"/>
                      <a:pt x="44879" y="2663"/>
                      <a:pt x="44879" y="2663"/>
                    </a:cubicBezTo>
                    <a:cubicBezTo>
                      <a:pt x="65288" y="-415"/>
                      <a:pt x="68033" y="-581"/>
                      <a:pt x="72191" y="927"/>
                    </a:cubicBezTo>
                    <a:cubicBezTo>
                      <a:pt x="80415" y="3900"/>
                      <a:pt x="85489" y="10284"/>
                      <a:pt x="88275" y="14630"/>
                    </a:cubicBezTo>
                    <a:lnTo>
                      <a:pt x="40253" y="25255"/>
                    </a:lnTo>
                    <a:cubicBezTo>
                      <a:pt x="30699" y="26586"/>
                      <a:pt x="21134" y="27896"/>
                      <a:pt x="11548" y="29216"/>
                    </a:cubicBezTo>
                    <a:close/>
                  </a:path>
                </a:pathLst>
              </a:custGeom>
              <a:solidFill>
                <a:srgbClr val="F3776C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F9DDA51-9245-45A2-BB06-E650928A0AFA}"/>
                  </a:ext>
                </a:extLst>
              </p:cNvPr>
              <p:cNvSpPr/>
              <p:nvPr/>
            </p:nvSpPr>
            <p:spPr>
              <a:xfrm>
                <a:off x="2438374" y="2343941"/>
                <a:ext cx="753977" cy="641117"/>
              </a:xfrm>
              <a:custGeom>
                <a:avLst/>
                <a:gdLst>
                  <a:gd name="connsiteX0" fmla="*/ 511100 w 753977"/>
                  <a:gd name="connsiteY0" fmla="*/ 7152 h 641117"/>
                  <a:gd name="connsiteX1" fmla="*/ 65678 w 753977"/>
                  <a:gd name="connsiteY1" fmla="*/ 181658 h 641117"/>
                  <a:gd name="connsiteX2" fmla="*/ 7146 w 753977"/>
                  <a:gd name="connsiteY2" fmla="*/ 315576 h 641117"/>
                  <a:gd name="connsiteX3" fmla="*/ 108949 w 753977"/>
                  <a:gd name="connsiteY3" fmla="*/ 575439 h 641117"/>
                  <a:gd name="connsiteX4" fmla="*/ 242878 w 753977"/>
                  <a:gd name="connsiteY4" fmla="*/ 633961 h 641117"/>
                  <a:gd name="connsiteX5" fmla="*/ 688289 w 753977"/>
                  <a:gd name="connsiteY5" fmla="*/ 459465 h 641117"/>
                  <a:gd name="connsiteX6" fmla="*/ 746832 w 753977"/>
                  <a:gd name="connsiteY6" fmla="*/ 325536 h 641117"/>
                  <a:gd name="connsiteX7" fmla="*/ 645018 w 753977"/>
                  <a:gd name="connsiteY7" fmla="*/ 65684 h 641117"/>
                  <a:gd name="connsiteX8" fmla="*/ 511100 w 753977"/>
                  <a:gd name="connsiteY8" fmla="*/ 7152 h 64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977" h="641117">
                    <a:moveTo>
                      <a:pt x="511100" y="7152"/>
                    </a:moveTo>
                    <a:lnTo>
                      <a:pt x="65678" y="181658"/>
                    </a:lnTo>
                    <a:cubicBezTo>
                      <a:pt x="12531" y="202472"/>
                      <a:pt x="-13668" y="262440"/>
                      <a:pt x="7146" y="315576"/>
                    </a:cubicBezTo>
                    <a:lnTo>
                      <a:pt x="108949" y="575439"/>
                    </a:lnTo>
                    <a:cubicBezTo>
                      <a:pt x="129763" y="628586"/>
                      <a:pt x="189731" y="654796"/>
                      <a:pt x="242878" y="633961"/>
                    </a:cubicBezTo>
                    <a:lnTo>
                      <a:pt x="688289" y="459465"/>
                    </a:lnTo>
                    <a:cubicBezTo>
                      <a:pt x="741446" y="438641"/>
                      <a:pt x="767646" y="378684"/>
                      <a:pt x="746832" y="325536"/>
                    </a:cubicBezTo>
                    <a:lnTo>
                      <a:pt x="645018" y="65684"/>
                    </a:lnTo>
                    <a:cubicBezTo>
                      <a:pt x="624204" y="12527"/>
                      <a:pt x="564236" y="-13673"/>
                      <a:pt x="511100" y="7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21A6800-2951-4100-8405-58F3B837091F}"/>
                  </a:ext>
                </a:extLst>
              </p:cNvPr>
              <p:cNvSpPr/>
              <p:nvPr/>
            </p:nvSpPr>
            <p:spPr>
              <a:xfrm>
                <a:off x="2717049" y="2545434"/>
                <a:ext cx="173823" cy="221684"/>
              </a:xfrm>
              <a:custGeom>
                <a:avLst/>
                <a:gdLst>
                  <a:gd name="connsiteX0" fmla="*/ 53447 w 173823"/>
                  <a:gd name="connsiteY0" fmla="*/ 120217 h 221684"/>
                  <a:gd name="connsiteX1" fmla="*/ 37103 w 173823"/>
                  <a:gd name="connsiteY1" fmla="*/ 118887 h 221684"/>
                  <a:gd name="connsiteX2" fmla="*/ 24503 w 173823"/>
                  <a:gd name="connsiteY2" fmla="*/ 113730 h 221684"/>
                  <a:gd name="connsiteX3" fmla="*/ 12609 w 173823"/>
                  <a:gd name="connsiteY3" fmla="*/ 103573 h 221684"/>
                  <a:gd name="connsiteX4" fmla="*/ 4240 w 173823"/>
                  <a:gd name="connsiteY4" fmla="*/ 89017 h 221684"/>
                  <a:gd name="connsiteX5" fmla="*/ 196 w 173823"/>
                  <a:gd name="connsiteY5" fmla="*/ 62548 h 221684"/>
                  <a:gd name="connsiteX6" fmla="*/ 8627 w 173823"/>
                  <a:gd name="connsiteY6" fmla="*/ 37918 h 221684"/>
                  <a:gd name="connsiteX7" fmla="*/ 26624 w 173823"/>
                  <a:gd name="connsiteY7" fmla="*/ 19048 h 221684"/>
                  <a:gd name="connsiteX8" fmla="*/ 50162 w 173823"/>
                  <a:gd name="connsiteY8" fmla="*/ 6396 h 221684"/>
                  <a:gd name="connsiteX9" fmla="*/ 82048 w 173823"/>
                  <a:gd name="connsiteY9" fmla="*/ 2 h 221684"/>
                  <a:gd name="connsiteX10" fmla="*/ 110690 w 173823"/>
                  <a:gd name="connsiteY10" fmla="*/ 8267 h 221684"/>
                  <a:gd name="connsiteX11" fmla="*/ 129810 w 173823"/>
                  <a:gd name="connsiteY11" fmla="*/ 32855 h 221684"/>
                  <a:gd name="connsiteX12" fmla="*/ 133470 w 173823"/>
                  <a:gd name="connsiteY12" fmla="*/ 45580 h 221684"/>
                  <a:gd name="connsiteX13" fmla="*/ 133917 w 173823"/>
                  <a:gd name="connsiteY13" fmla="*/ 59054 h 221684"/>
                  <a:gd name="connsiteX14" fmla="*/ 130548 w 173823"/>
                  <a:gd name="connsiteY14" fmla="*/ 72362 h 221684"/>
                  <a:gd name="connsiteX15" fmla="*/ 124653 w 173823"/>
                  <a:gd name="connsiteY15" fmla="*/ 83424 h 221684"/>
                  <a:gd name="connsiteX16" fmla="*/ 113456 w 173823"/>
                  <a:gd name="connsiteY16" fmla="*/ 96056 h 221684"/>
                  <a:gd name="connsiteX17" fmla="*/ 130288 w 173823"/>
                  <a:gd name="connsiteY17" fmla="*/ 95037 h 221684"/>
                  <a:gd name="connsiteX18" fmla="*/ 142047 w 173823"/>
                  <a:gd name="connsiteY18" fmla="*/ 97428 h 221684"/>
                  <a:gd name="connsiteX19" fmla="*/ 153181 w 173823"/>
                  <a:gd name="connsiteY19" fmla="*/ 103292 h 221684"/>
                  <a:gd name="connsiteX20" fmla="*/ 162414 w 173823"/>
                  <a:gd name="connsiteY20" fmla="*/ 112846 h 221684"/>
                  <a:gd name="connsiteX21" fmla="*/ 169338 w 173823"/>
                  <a:gd name="connsiteY21" fmla="*/ 125624 h 221684"/>
                  <a:gd name="connsiteX22" fmla="*/ 173725 w 173823"/>
                  <a:gd name="connsiteY22" fmla="*/ 152322 h 221684"/>
                  <a:gd name="connsiteX23" fmla="*/ 166416 w 173823"/>
                  <a:gd name="connsiteY23" fmla="*/ 177503 h 221684"/>
                  <a:gd name="connsiteX24" fmla="*/ 147287 w 173823"/>
                  <a:gd name="connsiteY24" fmla="*/ 198587 h 221684"/>
                  <a:gd name="connsiteX25" fmla="*/ 119486 w 173823"/>
                  <a:gd name="connsiteY25" fmla="*/ 213963 h 221684"/>
                  <a:gd name="connsiteX26" fmla="*/ 79938 w 173823"/>
                  <a:gd name="connsiteY26" fmla="*/ 221647 h 221684"/>
                  <a:gd name="connsiteX27" fmla="*/ 49143 w 173823"/>
                  <a:gd name="connsiteY27" fmla="*/ 212134 h 221684"/>
                  <a:gd name="connsiteX28" fmla="*/ 30762 w 173823"/>
                  <a:gd name="connsiteY28" fmla="*/ 187754 h 221684"/>
                  <a:gd name="connsiteX29" fmla="*/ 27019 w 173823"/>
                  <a:gd name="connsiteY29" fmla="*/ 173313 h 221684"/>
                  <a:gd name="connsiteX30" fmla="*/ 27289 w 173823"/>
                  <a:gd name="connsiteY30" fmla="*/ 158061 h 221684"/>
                  <a:gd name="connsiteX31" fmla="*/ 31905 w 173823"/>
                  <a:gd name="connsiteY31" fmla="*/ 143922 h 221684"/>
                  <a:gd name="connsiteX32" fmla="*/ 39526 w 173823"/>
                  <a:gd name="connsiteY32" fmla="*/ 132766 h 221684"/>
                  <a:gd name="connsiteX33" fmla="*/ 53447 w 173823"/>
                  <a:gd name="connsiteY33" fmla="*/ 120217 h 221684"/>
                  <a:gd name="connsiteX34" fmla="*/ 86560 w 173823"/>
                  <a:gd name="connsiteY34" fmla="*/ 117577 h 221684"/>
                  <a:gd name="connsiteX35" fmla="*/ 62981 w 173823"/>
                  <a:gd name="connsiteY35" fmla="*/ 132402 h 221684"/>
                  <a:gd name="connsiteX36" fmla="*/ 52792 w 173823"/>
                  <a:gd name="connsiteY36" fmla="*/ 152312 h 221684"/>
                  <a:gd name="connsiteX37" fmla="*/ 55152 w 173823"/>
                  <a:gd name="connsiteY37" fmla="*/ 174706 h 221684"/>
                  <a:gd name="connsiteX38" fmla="*/ 67961 w 173823"/>
                  <a:gd name="connsiteY38" fmla="*/ 192089 h 221684"/>
                  <a:gd name="connsiteX39" fmla="*/ 89388 w 173823"/>
                  <a:gd name="connsiteY39" fmla="*/ 199585 h 221684"/>
                  <a:gd name="connsiteX40" fmla="*/ 114423 w 173823"/>
                  <a:gd name="connsiteY40" fmla="*/ 195468 h 221684"/>
                  <a:gd name="connsiteX41" fmla="*/ 135705 w 173823"/>
                  <a:gd name="connsiteY41" fmla="*/ 181131 h 221684"/>
                  <a:gd name="connsiteX42" fmla="*/ 146434 w 173823"/>
                  <a:gd name="connsiteY42" fmla="*/ 159433 h 221684"/>
                  <a:gd name="connsiteX43" fmla="*/ 143658 w 173823"/>
                  <a:gd name="connsiteY43" fmla="*/ 135376 h 221684"/>
                  <a:gd name="connsiteX44" fmla="*/ 122917 w 173823"/>
                  <a:gd name="connsiteY44" fmla="*/ 114094 h 221684"/>
                  <a:gd name="connsiteX45" fmla="*/ 86560 w 173823"/>
                  <a:gd name="connsiteY45" fmla="*/ 117577 h 221684"/>
                  <a:gd name="connsiteX46" fmla="*/ 54913 w 173823"/>
                  <a:gd name="connsiteY46" fmla="*/ 24881 h 221684"/>
                  <a:gd name="connsiteX47" fmla="*/ 29212 w 173823"/>
                  <a:gd name="connsiteY47" fmla="*/ 47919 h 221684"/>
                  <a:gd name="connsiteX48" fmla="*/ 29129 w 173823"/>
                  <a:gd name="connsiteY48" fmla="*/ 81106 h 221684"/>
                  <a:gd name="connsiteX49" fmla="*/ 41044 w 173823"/>
                  <a:gd name="connsiteY49" fmla="*/ 97678 h 221684"/>
                  <a:gd name="connsiteX50" fmla="*/ 59113 w 173823"/>
                  <a:gd name="connsiteY50" fmla="*/ 104071 h 221684"/>
                  <a:gd name="connsiteX51" fmla="*/ 80021 w 173823"/>
                  <a:gd name="connsiteY51" fmla="*/ 100474 h 221684"/>
                  <a:gd name="connsiteX52" fmla="*/ 99525 w 173823"/>
                  <a:gd name="connsiteY52" fmla="*/ 87084 h 221684"/>
                  <a:gd name="connsiteX53" fmla="*/ 109121 w 173823"/>
                  <a:gd name="connsiteY53" fmla="*/ 67153 h 221684"/>
                  <a:gd name="connsiteX54" fmla="*/ 106428 w 173823"/>
                  <a:gd name="connsiteY54" fmla="*/ 44146 h 221684"/>
                  <a:gd name="connsiteX55" fmla="*/ 93162 w 173823"/>
                  <a:gd name="connsiteY55" fmla="*/ 26846 h 221684"/>
                  <a:gd name="connsiteX56" fmla="*/ 74646 w 173823"/>
                  <a:gd name="connsiteY56" fmla="*/ 21024 h 221684"/>
                  <a:gd name="connsiteX57" fmla="*/ 54913 w 173823"/>
                  <a:gd name="connsiteY57" fmla="*/ 24881 h 22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73823" h="221684">
                    <a:moveTo>
                      <a:pt x="53447" y="120217"/>
                    </a:moveTo>
                    <a:cubicBezTo>
                      <a:pt x="46440" y="120186"/>
                      <a:pt x="41002" y="119750"/>
                      <a:pt x="37103" y="118887"/>
                    </a:cubicBezTo>
                    <a:cubicBezTo>
                      <a:pt x="33215" y="118024"/>
                      <a:pt x="29026" y="116308"/>
                      <a:pt x="24503" y="113730"/>
                    </a:cubicBezTo>
                    <a:cubicBezTo>
                      <a:pt x="20012" y="111183"/>
                      <a:pt x="16040" y="107773"/>
                      <a:pt x="12609" y="103573"/>
                    </a:cubicBezTo>
                    <a:cubicBezTo>
                      <a:pt x="9189" y="99362"/>
                      <a:pt x="6392" y="94517"/>
                      <a:pt x="4240" y="89017"/>
                    </a:cubicBezTo>
                    <a:cubicBezTo>
                      <a:pt x="809" y="80274"/>
                      <a:pt x="-543" y="71437"/>
                      <a:pt x="196" y="62548"/>
                    </a:cubicBezTo>
                    <a:cubicBezTo>
                      <a:pt x="934" y="53658"/>
                      <a:pt x="3730" y="45435"/>
                      <a:pt x="8627" y="37918"/>
                    </a:cubicBezTo>
                    <a:cubicBezTo>
                      <a:pt x="13503" y="30401"/>
                      <a:pt x="19513" y="24112"/>
                      <a:pt x="26624" y="19048"/>
                    </a:cubicBezTo>
                    <a:cubicBezTo>
                      <a:pt x="33756" y="13995"/>
                      <a:pt x="41584" y="9754"/>
                      <a:pt x="50162" y="6396"/>
                    </a:cubicBezTo>
                    <a:cubicBezTo>
                      <a:pt x="60849" y="2216"/>
                      <a:pt x="71485" y="95"/>
                      <a:pt x="82048" y="2"/>
                    </a:cubicBezTo>
                    <a:cubicBezTo>
                      <a:pt x="92621" y="-81"/>
                      <a:pt x="102166" y="2663"/>
                      <a:pt x="110690" y="8267"/>
                    </a:cubicBezTo>
                    <a:cubicBezTo>
                      <a:pt x="119205" y="13860"/>
                      <a:pt x="125599" y="22063"/>
                      <a:pt x="129810" y="32855"/>
                    </a:cubicBezTo>
                    <a:cubicBezTo>
                      <a:pt x="131432" y="36983"/>
                      <a:pt x="132648" y="41224"/>
                      <a:pt x="133470" y="45580"/>
                    </a:cubicBezTo>
                    <a:cubicBezTo>
                      <a:pt x="134280" y="49916"/>
                      <a:pt x="134436" y="54407"/>
                      <a:pt x="133917" y="59054"/>
                    </a:cubicBezTo>
                    <a:cubicBezTo>
                      <a:pt x="133407" y="63702"/>
                      <a:pt x="132295" y="68141"/>
                      <a:pt x="130548" y="72362"/>
                    </a:cubicBezTo>
                    <a:cubicBezTo>
                      <a:pt x="128832" y="76594"/>
                      <a:pt x="126868" y="80274"/>
                      <a:pt x="124653" y="83424"/>
                    </a:cubicBezTo>
                    <a:cubicBezTo>
                      <a:pt x="122439" y="86564"/>
                      <a:pt x="118717" y="90785"/>
                      <a:pt x="113456" y="96056"/>
                    </a:cubicBezTo>
                    <a:cubicBezTo>
                      <a:pt x="120869" y="95151"/>
                      <a:pt x="126473" y="94808"/>
                      <a:pt x="130288" y="95037"/>
                    </a:cubicBezTo>
                    <a:cubicBezTo>
                      <a:pt x="134093" y="95266"/>
                      <a:pt x="138023" y="96066"/>
                      <a:pt x="142047" y="97428"/>
                    </a:cubicBezTo>
                    <a:cubicBezTo>
                      <a:pt x="146091" y="98780"/>
                      <a:pt x="149792" y="100745"/>
                      <a:pt x="153181" y="103292"/>
                    </a:cubicBezTo>
                    <a:cubicBezTo>
                      <a:pt x="156571" y="105870"/>
                      <a:pt x="159648" y="109051"/>
                      <a:pt x="162414" y="112846"/>
                    </a:cubicBezTo>
                    <a:cubicBezTo>
                      <a:pt x="165189" y="116652"/>
                      <a:pt x="167487" y="120904"/>
                      <a:pt x="169338" y="125624"/>
                    </a:cubicBezTo>
                    <a:cubicBezTo>
                      <a:pt x="172769" y="134388"/>
                      <a:pt x="174234" y="143287"/>
                      <a:pt x="173725" y="152322"/>
                    </a:cubicBezTo>
                    <a:cubicBezTo>
                      <a:pt x="173205" y="161346"/>
                      <a:pt x="170773" y="169747"/>
                      <a:pt x="166416" y="177503"/>
                    </a:cubicBezTo>
                    <a:cubicBezTo>
                      <a:pt x="162081" y="185259"/>
                      <a:pt x="155697" y="192266"/>
                      <a:pt x="147287" y="198587"/>
                    </a:cubicBezTo>
                    <a:cubicBezTo>
                      <a:pt x="138855" y="204866"/>
                      <a:pt x="129602" y="210002"/>
                      <a:pt x="119486" y="213963"/>
                    </a:cubicBezTo>
                    <a:cubicBezTo>
                      <a:pt x="105420" y="219474"/>
                      <a:pt x="92247" y="222031"/>
                      <a:pt x="79938" y="221647"/>
                    </a:cubicBezTo>
                    <a:cubicBezTo>
                      <a:pt x="67617" y="221231"/>
                      <a:pt x="57356" y="218070"/>
                      <a:pt x="49143" y="212134"/>
                    </a:cubicBezTo>
                    <a:cubicBezTo>
                      <a:pt x="40929" y="206187"/>
                      <a:pt x="34806" y="198057"/>
                      <a:pt x="30762" y="187754"/>
                    </a:cubicBezTo>
                    <a:cubicBezTo>
                      <a:pt x="28953" y="183138"/>
                      <a:pt x="27695" y="178314"/>
                      <a:pt x="27019" y="173313"/>
                    </a:cubicBezTo>
                    <a:cubicBezTo>
                      <a:pt x="26343" y="168312"/>
                      <a:pt x="26426" y="163228"/>
                      <a:pt x="27289" y="158061"/>
                    </a:cubicBezTo>
                    <a:cubicBezTo>
                      <a:pt x="28142" y="152873"/>
                      <a:pt x="29691" y="148174"/>
                      <a:pt x="31905" y="143922"/>
                    </a:cubicBezTo>
                    <a:cubicBezTo>
                      <a:pt x="34130" y="139659"/>
                      <a:pt x="36667" y="135937"/>
                      <a:pt x="39526" y="132766"/>
                    </a:cubicBezTo>
                    <a:cubicBezTo>
                      <a:pt x="42395" y="129574"/>
                      <a:pt x="47043" y="125395"/>
                      <a:pt x="53447" y="120217"/>
                    </a:cubicBezTo>
                    <a:close/>
                    <a:moveTo>
                      <a:pt x="86560" y="117577"/>
                    </a:moveTo>
                    <a:cubicBezTo>
                      <a:pt x="76267" y="121621"/>
                      <a:pt x="68408" y="126559"/>
                      <a:pt x="62981" y="132402"/>
                    </a:cubicBezTo>
                    <a:cubicBezTo>
                      <a:pt x="57554" y="138256"/>
                      <a:pt x="54144" y="144878"/>
                      <a:pt x="52792" y="152312"/>
                    </a:cubicBezTo>
                    <a:cubicBezTo>
                      <a:pt x="51409" y="159725"/>
                      <a:pt x="52200" y="167200"/>
                      <a:pt x="55152" y="174706"/>
                    </a:cubicBezTo>
                    <a:cubicBezTo>
                      <a:pt x="57897" y="181724"/>
                      <a:pt x="62170" y="187514"/>
                      <a:pt x="67961" y="192089"/>
                    </a:cubicBezTo>
                    <a:cubicBezTo>
                      <a:pt x="73731" y="196643"/>
                      <a:pt x="80873" y="199159"/>
                      <a:pt x="89388" y="199585"/>
                    </a:cubicBezTo>
                    <a:cubicBezTo>
                      <a:pt x="97882" y="200042"/>
                      <a:pt x="106241" y="198670"/>
                      <a:pt x="114423" y="195468"/>
                    </a:cubicBezTo>
                    <a:cubicBezTo>
                      <a:pt x="122699" y="192224"/>
                      <a:pt x="129800" y="187452"/>
                      <a:pt x="135705" y="181131"/>
                    </a:cubicBezTo>
                    <a:cubicBezTo>
                      <a:pt x="141610" y="174820"/>
                      <a:pt x="145187" y="167574"/>
                      <a:pt x="146434" y="159433"/>
                    </a:cubicBezTo>
                    <a:cubicBezTo>
                      <a:pt x="147682" y="151282"/>
                      <a:pt x="146756" y="143256"/>
                      <a:pt x="143658" y="135376"/>
                    </a:cubicBezTo>
                    <a:cubicBezTo>
                      <a:pt x="139448" y="124594"/>
                      <a:pt x="132534" y="117494"/>
                      <a:pt x="122917" y="114094"/>
                    </a:cubicBezTo>
                    <a:cubicBezTo>
                      <a:pt x="113321" y="110684"/>
                      <a:pt x="101198" y="111838"/>
                      <a:pt x="86560" y="117577"/>
                    </a:cubicBezTo>
                    <a:close/>
                    <a:moveTo>
                      <a:pt x="54913" y="24881"/>
                    </a:moveTo>
                    <a:cubicBezTo>
                      <a:pt x="42406" y="29788"/>
                      <a:pt x="33828" y="37450"/>
                      <a:pt x="29212" y="47919"/>
                    </a:cubicBezTo>
                    <a:cubicBezTo>
                      <a:pt x="24607" y="58389"/>
                      <a:pt x="24576" y="69451"/>
                      <a:pt x="29129" y="81106"/>
                    </a:cubicBezTo>
                    <a:cubicBezTo>
                      <a:pt x="31926" y="88217"/>
                      <a:pt x="35887" y="93758"/>
                      <a:pt x="41044" y="97678"/>
                    </a:cubicBezTo>
                    <a:cubicBezTo>
                      <a:pt x="46180" y="101597"/>
                      <a:pt x="52210" y="103728"/>
                      <a:pt x="59113" y="104071"/>
                    </a:cubicBezTo>
                    <a:cubicBezTo>
                      <a:pt x="66016" y="104425"/>
                      <a:pt x="73003" y="103219"/>
                      <a:pt x="80021" y="100474"/>
                    </a:cubicBezTo>
                    <a:cubicBezTo>
                      <a:pt x="87922" y="97376"/>
                      <a:pt x="94410" y="92916"/>
                      <a:pt x="99525" y="87084"/>
                    </a:cubicBezTo>
                    <a:cubicBezTo>
                      <a:pt x="104609" y="81251"/>
                      <a:pt x="107821" y="74608"/>
                      <a:pt x="109121" y="67153"/>
                    </a:cubicBezTo>
                    <a:cubicBezTo>
                      <a:pt x="110431" y="59699"/>
                      <a:pt x="109526" y="52037"/>
                      <a:pt x="106428" y="44146"/>
                    </a:cubicBezTo>
                    <a:cubicBezTo>
                      <a:pt x="103413" y="36452"/>
                      <a:pt x="98984" y="30682"/>
                      <a:pt x="93162" y="26846"/>
                    </a:cubicBezTo>
                    <a:cubicBezTo>
                      <a:pt x="87330" y="23030"/>
                      <a:pt x="81164" y="21086"/>
                      <a:pt x="74646" y="21024"/>
                    </a:cubicBezTo>
                    <a:cubicBezTo>
                      <a:pt x="68116" y="20992"/>
                      <a:pt x="61556" y="22271"/>
                      <a:pt x="54913" y="2488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E4439DF-EDBA-4E1B-BCCA-EC531C2FD7D9}"/>
                  </a:ext>
                </a:extLst>
              </p:cNvPr>
              <p:cNvSpPr/>
              <p:nvPr/>
            </p:nvSpPr>
            <p:spPr>
              <a:xfrm>
                <a:off x="3074532" y="2539800"/>
                <a:ext cx="172210" cy="127445"/>
              </a:xfrm>
              <a:custGeom>
                <a:avLst/>
                <a:gdLst>
                  <a:gd name="connsiteX0" fmla="*/ 172211 w 172210"/>
                  <a:gd name="connsiteY0" fmla="*/ 52617 h 127445"/>
                  <a:gd name="connsiteX1" fmla="*/ 151948 w 172210"/>
                  <a:gd name="connsiteY1" fmla="*/ 60061 h 127445"/>
                  <a:gd name="connsiteX2" fmla="*/ 145242 w 172210"/>
                  <a:gd name="connsiteY2" fmla="*/ 75240 h 127445"/>
                  <a:gd name="connsiteX3" fmla="*/ 132392 w 172210"/>
                  <a:gd name="connsiteY3" fmla="*/ 85834 h 127445"/>
                  <a:gd name="connsiteX4" fmla="*/ 45487 w 172210"/>
                  <a:gd name="connsiteY4" fmla="*/ 127338 h 127445"/>
                  <a:gd name="connsiteX5" fmla="*/ 36712 w 172210"/>
                  <a:gd name="connsiteY5" fmla="*/ 123325 h 127445"/>
                  <a:gd name="connsiteX6" fmla="*/ 37222 w 172210"/>
                  <a:gd name="connsiteY6" fmla="*/ 113479 h 127445"/>
                  <a:gd name="connsiteX7" fmla="*/ 72289 w 172210"/>
                  <a:gd name="connsiteY7" fmla="*/ 94724 h 127445"/>
                  <a:gd name="connsiteX8" fmla="*/ 33240 w 172210"/>
                  <a:gd name="connsiteY8" fmla="*/ 112034 h 127445"/>
                  <a:gd name="connsiteX9" fmla="*/ 19963 w 172210"/>
                  <a:gd name="connsiteY9" fmla="*/ 108021 h 127445"/>
                  <a:gd name="connsiteX10" fmla="*/ 23560 w 172210"/>
                  <a:gd name="connsiteY10" fmla="*/ 97042 h 127445"/>
                  <a:gd name="connsiteX11" fmla="*/ 61466 w 172210"/>
                  <a:gd name="connsiteY11" fmla="*/ 76051 h 127445"/>
                  <a:gd name="connsiteX12" fmla="*/ 19755 w 172210"/>
                  <a:gd name="connsiteY12" fmla="*/ 92312 h 127445"/>
                  <a:gd name="connsiteX13" fmla="*/ 7779 w 172210"/>
                  <a:gd name="connsiteY13" fmla="*/ 86385 h 127445"/>
                  <a:gd name="connsiteX14" fmla="*/ 13663 w 172210"/>
                  <a:gd name="connsiteY14" fmla="*/ 75833 h 127445"/>
                  <a:gd name="connsiteX15" fmla="*/ 53991 w 172210"/>
                  <a:gd name="connsiteY15" fmla="*/ 55518 h 127445"/>
                  <a:gd name="connsiteX16" fmla="*/ 10804 w 172210"/>
                  <a:gd name="connsiteY16" fmla="*/ 69065 h 127445"/>
                  <a:gd name="connsiteX17" fmla="*/ 574 w 172210"/>
                  <a:gd name="connsiteY17" fmla="*/ 64043 h 127445"/>
                  <a:gd name="connsiteX18" fmla="*/ 5647 w 172210"/>
                  <a:gd name="connsiteY18" fmla="*/ 52867 h 127445"/>
                  <a:gd name="connsiteX19" fmla="*/ 80835 w 172210"/>
                  <a:gd name="connsiteY19" fmla="*/ 22041 h 127445"/>
                  <a:gd name="connsiteX20" fmla="*/ 128857 w 172210"/>
                  <a:gd name="connsiteY20" fmla="*/ 11405 h 127445"/>
                  <a:gd name="connsiteX21" fmla="*/ 147686 w 172210"/>
                  <a:gd name="connsiteY21" fmla="*/ 0 h 127445"/>
                  <a:gd name="connsiteX22" fmla="*/ 172211 w 172210"/>
                  <a:gd name="connsiteY22" fmla="*/ 52617 h 12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210" h="127445">
                    <a:moveTo>
                      <a:pt x="172211" y="52617"/>
                    </a:moveTo>
                    <a:cubicBezTo>
                      <a:pt x="164985" y="55299"/>
                      <a:pt x="158124" y="57826"/>
                      <a:pt x="151948" y="60061"/>
                    </a:cubicBezTo>
                    <a:cubicBezTo>
                      <a:pt x="151355" y="63180"/>
                      <a:pt x="149837" y="69190"/>
                      <a:pt x="145242" y="75240"/>
                    </a:cubicBezTo>
                    <a:cubicBezTo>
                      <a:pt x="140616" y="81333"/>
                      <a:pt x="135126" y="84358"/>
                      <a:pt x="132392" y="85834"/>
                    </a:cubicBezTo>
                    <a:cubicBezTo>
                      <a:pt x="121143" y="91844"/>
                      <a:pt x="89101" y="107438"/>
                      <a:pt x="45487" y="127338"/>
                    </a:cubicBezTo>
                    <a:cubicBezTo>
                      <a:pt x="42015" y="127889"/>
                      <a:pt x="38542" y="126298"/>
                      <a:pt x="36712" y="123325"/>
                    </a:cubicBezTo>
                    <a:cubicBezTo>
                      <a:pt x="34820" y="120278"/>
                      <a:pt x="35028" y="116348"/>
                      <a:pt x="37222" y="113479"/>
                    </a:cubicBezTo>
                    <a:cubicBezTo>
                      <a:pt x="48918" y="107231"/>
                      <a:pt x="60593" y="100982"/>
                      <a:pt x="72289" y="94724"/>
                    </a:cubicBezTo>
                    <a:cubicBezTo>
                      <a:pt x="59273" y="100494"/>
                      <a:pt x="46256" y="106264"/>
                      <a:pt x="33240" y="112034"/>
                    </a:cubicBezTo>
                    <a:cubicBezTo>
                      <a:pt x="28021" y="114830"/>
                      <a:pt x="21866" y="112502"/>
                      <a:pt x="19963" y="108021"/>
                    </a:cubicBezTo>
                    <a:cubicBezTo>
                      <a:pt x="18446" y="104413"/>
                      <a:pt x="19818" y="99724"/>
                      <a:pt x="23560" y="97042"/>
                    </a:cubicBezTo>
                    <a:cubicBezTo>
                      <a:pt x="36213" y="90045"/>
                      <a:pt x="48845" y="83048"/>
                      <a:pt x="61466" y="76051"/>
                    </a:cubicBezTo>
                    <a:cubicBezTo>
                      <a:pt x="47577" y="81468"/>
                      <a:pt x="33645" y="86885"/>
                      <a:pt x="19755" y="92312"/>
                    </a:cubicBezTo>
                    <a:cubicBezTo>
                      <a:pt x="14536" y="94183"/>
                      <a:pt x="9016" y="91126"/>
                      <a:pt x="7779" y="86385"/>
                    </a:cubicBezTo>
                    <a:cubicBezTo>
                      <a:pt x="6697" y="82227"/>
                      <a:pt x="9161" y="77507"/>
                      <a:pt x="13663" y="75833"/>
                    </a:cubicBezTo>
                    <a:cubicBezTo>
                      <a:pt x="27106" y="69065"/>
                      <a:pt x="40548" y="62296"/>
                      <a:pt x="53991" y="55518"/>
                    </a:cubicBezTo>
                    <a:cubicBezTo>
                      <a:pt x="39592" y="60041"/>
                      <a:pt x="25213" y="64553"/>
                      <a:pt x="10804" y="69065"/>
                    </a:cubicBezTo>
                    <a:cubicBezTo>
                      <a:pt x="6500" y="70167"/>
                      <a:pt x="2091" y="67911"/>
                      <a:pt x="574" y="64043"/>
                    </a:cubicBezTo>
                    <a:cubicBezTo>
                      <a:pt x="-1131" y="59791"/>
                      <a:pt x="1083" y="54645"/>
                      <a:pt x="5647" y="52867"/>
                    </a:cubicBezTo>
                    <a:cubicBezTo>
                      <a:pt x="30703" y="42584"/>
                      <a:pt x="55779" y="32313"/>
                      <a:pt x="80835" y="22041"/>
                    </a:cubicBezTo>
                    <a:lnTo>
                      <a:pt x="128857" y="11405"/>
                    </a:lnTo>
                    <a:cubicBezTo>
                      <a:pt x="135053" y="7600"/>
                      <a:pt x="141448" y="3795"/>
                      <a:pt x="147686" y="0"/>
                    </a:cubicBezTo>
                    <a:lnTo>
                      <a:pt x="172211" y="52617"/>
                    </a:lnTo>
                    <a:close/>
                  </a:path>
                </a:pathLst>
              </a:custGeom>
              <a:solidFill>
                <a:srgbClr val="FFCEA9"/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20C39C2-B3DE-4549-A224-690B28FFE219}"/>
                  </a:ext>
                </a:extLst>
              </p:cNvPr>
              <p:cNvSpPr/>
              <p:nvPr/>
            </p:nvSpPr>
            <p:spPr>
              <a:xfrm>
                <a:off x="3194895" y="1887384"/>
                <a:ext cx="453566" cy="723436"/>
              </a:xfrm>
              <a:custGeom>
                <a:avLst/>
                <a:gdLst>
                  <a:gd name="connsiteX0" fmla="*/ 406267 w 453566"/>
                  <a:gd name="connsiteY0" fmla="*/ 553348 h 723436"/>
                  <a:gd name="connsiteX1" fmla="*/ 450214 w 453566"/>
                  <a:gd name="connsiteY1" fmla="*/ 338773 h 723436"/>
                  <a:gd name="connsiteX2" fmla="*/ 229453 w 453566"/>
                  <a:gd name="connsiteY2" fmla="*/ 22769 h 723436"/>
                  <a:gd name="connsiteX3" fmla="*/ 143421 w 453566"/>
                  <a:gd name="connsiteY3" fmla="*/ 0 h 723436"/>
                  <a:gd name="connsiteX4" fmla="*/ 210365 w 453566"/>
                  <a:gd name="connsiteY4" fmla="*/ 131870 h 723436"/>
                  <a:gd name="connsiteX5" fmla="*/ 230992 w 453566"/>
                  <a:gd name="connsiteY5" fmla="*/ 334510 h 723436"/>
                  <a:gd name="connsiteX6" fmla="*/ 229910 w 453566"/>
                  <a:gd name="connsiteY6" fmla="*/ 430897 h 723436"/>
                  <a:gd name="connsiteX7" fmla="*/ 113593 w 453566"/>
                  <a:gd name="connsiteY7" fmla="*/ 542847 h 723436"/>
                  <a:gd name="connsiteX8" fmla="*/ 0 w 453566"/>
                  <a:gd name="connsiteY8" fmla="*/ 626519 h 723436"/>
                  <a:gd name="connsiteX9" fmla="*/ 47107 w 453566"/>
                  <a:gd name="connsiteY9" fmla="*/ 723436 h 723436"/>
                  <a:gd name="connsiteX10" fmla="*/ 184966 w 453566"/>
                  <a:gd name="connsiteY10" fmla="*/ 677379 h 723436"/>
                  <a:gd name="connsiteX11" fmla="*/ 406267 w 453566"/>
                  <a:gd name="connsiteY11" fmla="*/ 553348 h 72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566" h="723436">
                    <a:moveTo>
                      <a:pt x="406267" y="553348"/>
                    </a:moveTo>
                    <a:cubicBezTo>
                      <a:pt x="464000" y="477026"/>
                      <a:pt x="454518" y="381669"/>
                      <a:pt x="450214" y="338773"/>
                    </a:cubicBezTo>
                    <a:cubicBezTo>
                      <a:pt x="437156" y="207672"/>
                      <a:pt x="354638" y="75708"/>
                      <a:pt x="229453" y="22769"/>
                    </a:cubicBezTo>
                    <a:cubicBezTo>
                      <a:pt x="195477" y="8411"/>
                      <a:pt x="164880" y="2610"/>
                      <a:pt x="143421" y="0"/>
                    </a:cubicBezTo>
                    <a:cubicBezTo>
                      <a:pt x="165025" y="30057"/>
                      <a:pt x="191588" y="74169"/>
                      <a:pt x="210365" y="131870"/>
                    </a:cubicBezTo>
                    <a:cubicBezTo>
                      <a:pt x="237999" y="216696"/>
                      <a:pt x="235784" y="290709"/>
                      <a:pt x="230992" y="334510"/>
                    </a:cubicBezTo>
                    <a:cubicBezTo>
                      <a:pt x="237531" y="357809"/>
                      <a:pt x="243561" y="393927"/>
                      <a:pt x="229910" y="430897"/>
                    </a:cubicBezTo>
                    <a:cubicBezTo>
                      <a:pt x="216977" y="465881"/>
                      <a:pt x="182335" y="492008"/>
                      <a:pt x="113593" y="542847"/>
                    </a:cubicBezTo>
                    <a:cubicBezTo>
                      <a:pt x="59884" y="582552"/>
                      <a:pt x="18870" y="612692"/>
                      <a:pt x="0" y="626519"/>
                    </a:cubicBezTo>
                    <a:cubicBezTo>
                      <a:pt x="15699" y="658821"/>
                      <a:pt x="31408" y="691123"/>
                      <a:pt x="47107" y="723436"/>
                    </a:cubicBezTo>
                    <a:cubicBezTo>
                      <a:pt x="79815" y="714297"/>
                      <a:pt x="128044" y="699576"/>
                      <a:pt x="184966" y="677379"/>
                    </a:cubicBezTo>
                    <a:cubicBezTo>
                      <a:pt x="305473" y="630428"/>
                      <a:pt x="365700" y="606963"/>
                      <a:pt x="406267" y="5533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679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F0B502-EE48-4951-8522-813239971123}"/>
              </a:ext>
            </a:extLst>
          </p:cNvPr>
          <p:cNvGrpSpPr/>
          <p:nvPr/>
        </p:nvGrpSpPr>
        <p:grpSpPr>
          <a:xfrm>
            <a:off x="16810" y="1861981"/>
            <a:ext cx="4407553" cy="4900092"/>
            <a:chOff x="-830" y="1885590"/>
            <a:chExt cx="5018918" cy="49730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C90317-04B1-444A-B405-0837629B4FB5}"/>
                </a:ext>
              </a:extLst>
            </p:cNvPr>
            <p:cNvGrpSpPr/>
            <p:nvPr/>
          </p:nvGrpSpPr>
          <p:grpSpPr>
            <a:xfrm>
              <a:off x="-830" y="3394161"/>
              <a:ext cx="3322831" cy="3464515"/>
              <a:chOff x="-830" y="3394161"/>
              <a:chExt cx="3322831" cy="346451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1887177-41EC-4C24-8094-1D4BB7ACE19C}"/>
                  </a:ext>
                </a:extLst>
              </p:cNvPr>
              <p:cNvSpPr/>
              <p:nvPr/>
            </p:nvSpPr>
            <p:spPr>
              <a:xfrm>
                <a:off x="-830" y="6397138"/>
                <a:ext cx="914400" cy="4615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Lato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EE5A302-B424-49A3-8BEF-0CAB693F4009}"/>
                  </a:ext>
                </a:extLst>
              </p:cNvPr>
              <p:cNvGrpSpPr/>
              <p:nvPr/>
            </p:nvGrpSpPr>
            <p:grpSpPr>
              <a:xfrm rot="582769">
                <a:off x="262804" y="3394161"/>
                <a:ext cx="3059197" cy="3444325"/>
                <a:chOff x="-5616" y="3399442"/>
                <a:chExt cx="3059197" cy="3444325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01D4B67-21F1-4573-9E72-73EF0845EEC2}"/>
                    </a:ext>
                  </a:extLst>
                </p:cNvPr>
                <p:cNvGrpSpPr/>
                <p:nvPr/>
              </p:nvGrpSpPr>
              <p:grpSpPr>
                <a:xfrm>
                  <a:off x="-5616" y="3399442"/>
                  <a:ext cx="3059196" cy="3438588"/>
                  <a:chOff x="-5616" y="3399442"/>
                  <a:chExt cx="3059196" cy="3438588"/>
                </a:xfrm>
              </p:grpSpPr>
              <p:sp>
                <p:nvSpPr>
                  <p:cNvPr id="73" name="Freeform 14">
                    <a:extLst>
                      <a:ext uri="{FF2B5EF4-FFF2-40B4-BE49-F238E27FC236}">
                        <a16:creationId xmlns:a16="http://schemas.microsoft.com/office/drawing/2014/main" id="{B321D3EA-6959-4117-A7C9-C4E6D466B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923" y="3399442"/>
                    <a:ext cx="2154426" cy="3219861"/>
                  </a:xfrm>
                  <a:custGeom>
                    <a:avLst/>
                    <a:gdLst>
                      <a:gd name="T0" fmla="*/ 813 w 1140"/>
                      <a:gd name="T1" fmla="*/ 45 h 1774"/>
                      <a:gd name="T2" fmla="*/ 759 w 1140"/>
                      <a:gd name="T3" fmla="*/ 0 h 1774"/>
                      <a:gd name="T4" fmla="*/ 759 w 1140"/>
                      <a:gd name="T5" fmla="*/ 0 h 1774"/>
                      <a:gd name="T6" fmla="*/ 792 w 1140"/>
                      <a:gd name="T7" fmla="*/ 27 h 1774"/>
                      <a:gd name="T8" fmla="*/ 759 w 1140"/>
                      <a:gd name="T9" fmla="*/ 0 h 1774"/>
                      <a:gd name="T10" fmla="*/ 759 w 1140"/>
                      <a:gd name="T11" fmla="*/ 0 h 1774"/>
                      <a:gd name="T12" fmla="*/ 759 w 1140"/>
                      <a:gd name="T13" fmla="*/ 0 h 1774"/>
                      <a:gd name="T14" fmla="*/ 765 w 1140"/>
                      <a:gd name="T15" fmla="*/ 4 h 1774"/>
                      <a:gd name="T16" fmla="*/ 749 w 1140"/>
                      <a:gd name="T17" fmla="*/ 11 h 1774"/>
                      <a:gd name="T18" fmla="*/ 500 w 1140"/>
                      <a:gd name="T19" fmla="*/ 266 h 1774"/>
                      <a:gd name="T20" fmla="*/ 309 w 1140"/>
                      <a:gd name="T21" fmla="*/ 454 h 1774"/>
                      <a:gd name="T22" fmla="*/ 62 w 1140"/>
                      <a:gd name="T23" fmla="*/ 790 h 1774"/>
                      <a:gd name="T24" fmla="*/ 0 w 1140"/>
                      <a:gd name="T25" fmla="*/ 1037 h 1774"/>
                      <a:gd name="T26" fmla="*/ 85 w 1140"/>
                      <a:gd name="T27" fmla="*/ 1297 h 1774"/>
                      <a:gd name="T28" fmla="*/ 437 w 1140"/>
                      <a:gd name="T29" fmla="*/ 1565 h 1774"/>
                      <a:gd name="T30" fmla="*/ 804 w 1140"/>
                      <a:gd name="T31" fmla="*/ 1700 h 1774"/>
                      <a:gd name="T32" fmla="*/ 880 w 1140"/>
                      <a:gd name="T33" fmla="*/ 1719 h 1774"/>
                      <a:gd name="T34" fmla="*/ 1076 w 1140"/>
                      <a:gd name="T35" fmla="*/ 1767 h 1774"/>
                      <a:gd name="T36" fmla="*/ 1101 w 1140"/>
                      <a:gd name="T37" fmla="*/ 1773 h 1774"/>
                      <a:gd name="T38" fmla="*/ 1140 w 1140"/>
                      <a:gd name="T39" fmla="*/ 1637 h 1774"/>
                      <a:gd name="T40" fmla="*/ 1070 w 1140"/>
                      <a:gd name="T41" fmla="*/ 1620 h 1774"/>
                      <a:gd name="T42" fmla="*/ 867 w 1140"/>
                      <a:gd name="T43" fmla="*/ 1570 h 1774"/>
                      <a:gd name="T44" fmla="*/ 842 w 1140"/>
                      <a:gd name="T45" fmla="*/ 1564 h 1774"/>
                      <a:gd name="T46" fmla="*/ 839 w 1140"/>
                      <a:gd name="T47" fmla="*/ 1563 h 1774"/>
                      <a:gd name="T48" fmla="*/ 839 w 1140"/>
                      <a:gd name="T49" fmla="*/ 1564 h 1774"/>
                      <a:gd name="T50" fmla="*/ 839 w 1140"/>
                      <a:gd name="T51" fmla="*/ 1563 h 1774"/>
                      <a:gd name="T52" fmla="*/ 839 w 1140"/>
                      <a:gd name="T53" fmla="*/ 1563 h 1774"/>
                      <a:gd name="T54" fmla="*/ 321 w 1140"/>
                      <a:gd name="T55" fmla="*/ 1334 h 1774"/>
                      <a:gd name="T56" fmla="*/ 162 w 1140"/>
                      <a:gd name="T57" fmla="*/ 1146 h 1774"/>
                      <a:gd name="T58" fmla="*/ 154 w 1140"/>
                      <a:gd name="T59" fmla="*/ 944 h 1774"/>
                      <a:gd name="T60" fmla="*/ 320 w 1140"/>
                      <a:gd name="T61" fmla="*/ 654 h 1774"/>
                      <a:gd name="T62" fmla="*/ 541 w 1140"/>
                      <a:gd name="T63" fmla="*/ 423 h 1774"/>
                      <a:gd name="T64" fmla="*/ 819 w 1140"/>
                      <a:gd name="T65" fmla="*/ 143 h 1774"/>
                      <a:gd name="T66" fmla="*/ 868 w 1140"/>
                      <a:gd name="T67" fmla="*/ 90 h 1774"/>
                      <a:gd name="T68" fmla="*/ 759 w 1140"/>
                      <a:gd name="T69" fmla="*/ 0 h 1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140" h="1774">
                        <a:moveTo>
                          <a:pt x="759" y="0"/>
                        </a:moveTo>
                        <a:cubicBezTo>
                          <a:pt x="813" y="45"/>
                          <a:pt x="813" y="45"/>
                          <a:pt x="813" y="45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813" y="45"/>
                          <a:pt x="813" y="45"/>
                          <a:pt x="813" y="45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92" y="27"/>
                          <a:pt x="792" y="27"/>
                          <a:pt x="792" y="27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92" y="27"/>
                          <a:pt x="792" y="27"/>
                          <a:pt x="792" y="27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65" y="4"/>
                          <a:pt x="765" y="4"/>
                          <a:pt x="765" y="4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65" y="4"/>
                          <a:pt x="765" y="4"/>
                          <a:pt x="765" y="4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7" y="3"/>
                          <a:pt x="749" y="11"/>
                        </a:cubicBezTo>
                        <a:cubicBezTo>
                          <a:pt x="738" y="23"/>
                          <a:pt x="717" y="46"/>
                          <a:pt x="677" y="87"/>
                        </a:cubicBezTo>
                        <a:cubicBezTo>
                          <a:pt x="638" y="127"/>
                          <a:pt x="582" y="185"/>
                          <a:pt x="500" y="266"/>
                        </a:cubicBezTo>
                        <a:cubicBezTo>
                          <a:pt x="484" y="282"/>
                          <a:pt x="465" y="301"/>
                          <a:pt x="443" y="322"/>
                        </a:cubicBezTo>
                        <a:cubicBezTo>
                          <a:pt x="404" y="359"/>
                          <a:pt x="357" y="404"/>
                          <a:pt x="309" y="454"/>
                        </a:cubicBezTo>
                        <a:cubicBezTo>
                          <a:pt x="273" y="491"/>
                          <a:pt x="236" y="532"/>
                          <a:pt x="201" y="576"/>
                        </a:cubicBezTo>
                        <a:cubicBezTo>
                          <a:pt x="148" y="642"/>
                          <a:pt x="99" y="713"/>
                          <a:pt x="62" y="790"/>
                        </a:cubicBezTo>
                        <a:cubicBezTo>
                          <a:pt x="43" y="829"/>
                          <a:pt x="28" y="868"/>
                          <a:pt x="17" y="910"/>
                        </a:cubicBezTo>
                        <a:cubicBezTo>
                          <a:pt x="6" y="951"/>
                          <a:pt x="0" y="993"/>
                          <a:pt x="0" y="1037"/>
                        </a:cubicBezTo>
                        <a:cubicBezTo>
                          <a:pt x="0" y="1068"/>
                          <a:pt x="3" y="1100"/>
                          <a:pt x="10" y="1132"/>
                        </a:cubicBezTo>
                        <a:cubicBezTo>
                          <a:pt x="23" y="1189"/>
                          <a:pt x="48" y="1244"/>
                          <a:pt x="85" y="1297"/>
                        </a:cubicBezTo>
                        <a:cubicBezTo>
                          <a:pt x="113" y="1337"/>
                          <a:pt x="149" y="1375"/>
                          <a:pt x="191" y="1411"/>
                        </a:cubicBezTo>
                        <a:cubicBezTo>
                          <a:pt x="255" y="1466"/>
                          <a:pt x="336" y="1517"/>
                          <a:pt x="437" y="1565"/>
                        </a:cubicBezTo>
                        <a:cubicBezTo>
                          <a:pt x="537" y="1613"/>
                          <a:pt x="657" y="1658"/>
                          <a:pt x="800" y="1699"/>
                        </a:cubicBezTo>
                        <a:cubicBezTo>
                          <a:pt x="802" y="1699"/>
                          <a:pt x="803" y="1699"/>
                          <a:pt x="804" y="1700"/>
                        </a:cubicBezTo>
                        <a:cubicBezTo>
                          <a:pt x="807" y="1701"/>
                          <a:pt x="810" y="1701"/>
                          <a:pt x="814" y="1702"/>
                        </a:cubicBezTo>
                        <a:cubicBezTo>
                          <a:pt x="828" y="1706"/>
                          <a:pt x="852" y="1712"/>
                          <a:pt x="880" y="1719"/>
                        </a:cubicBezTo>
                        <a:cubicBezTo>
                          <a:pt x="923" y="1729"/>
                          <a:pt x="976" y="1742"/>
                          <a:pt x="1019" y="1753"/>
                        </a:cubicBezTo>
                        <a:cubicBezTo>
                          <a:pt x="1041" y="1758"/>
                          <a:pt x="1061" y="1763"/>
                          <a:pt x="1076" y="1767"/>
                        </a:cubicBezTo>
                        <a:cubicBezTo>
                          <a:pt x="1084" y="1769"/>
                          <a:pt x="1090" y="1770"/>
                          <a:pt x="1095" y="1772"/>
                        </a:cubicBezTo>
                        <a:cubicBezTo>
                          <a:pt x="1097" y="1772"/>
                          <a:pt x="1099" y="1773"/>
                          <a:pt x="1101" y="1773"/>
                        </a:cubicBezTo>
                        <a:cubicBezTo>
                          <a:pt x="1102" y="1774"/>
                          <a:pt x="1104" y="1774"/>
                          <a:pt x="1104" y="1774"/>
                        </a:cubicBezTo>
                        <a:cubicBezTo>
                          <a:pt x="1140" y="1637"/>
                          <a:pt x="1140" y="1637"/>
                          <a:pt x="1140" y="1637"/>
                        </a:cubicBezTo>
                        <a:cubicBezTo>
                          <a:pt x="1138" y="1637"/>
                          <a:pt x="1136" y="1636"/>
                          <a:pt x="1133" y="1636"/>
                        </a:cubicBezTo>
                        <a:cubicBezTo>
                          <a:pt x="1121" y="1633"/>
                          <a:pt x="1098" y="1627"/>
                          <a:pt x="1070" y="1620"/>
                        </a:cubicBezTo>
                        <a:cubicBezTo>
                          <a:pt x="1027" y="1609"/>
                          <a:pt x="972" y="1596"/>
                          <a:pt x="926" y="1585"/>
                        </a:cubicBezTo>
                        <a:cubicBezTo>
                          <a:pt x="904" y="1579"/>
                          <a:pt x="883" y="1574"/>
                          <a:pt x="867" y="1570"/>
                        </a:cubicBezTo>
                        <a:cubicBezTo>
                          <a:pt x="859" y="1568"/>
                          <a:pt x="853" y="1566"/>
                          <a:pt x="848" y="1565"/>
                        </a:cubicBezTo>
                        <a:cubicBezTo>
                          <a:pt x="845" y="1565"/>
                          <a:pt x="843" y="1564"/>
                          <a:pt x="842" y="1564"/>
                        </a:cubicBezTo>
                        <a:cubicBezTo>
                          <a:pt x="841" y="1563"/>
                          <a:pt x="840" y="1563"/>
                          <a:pt x="840" y="1563"/>
                        </a:cubicBezTo>
                        <a:cubicBezTo>
                          <a:pt x="839" y="1563"/>
                          <a:pt x="839" y="1563"/>
                          <a:pt x="839" y="1563"/>
                        </a:cubicBezTo>
                        <a:cubicBezTo>
                          <a:pt x="839" y="1563"/>
                          <a:pt x="839" y="1563"/>
                          <a:pt x="839" y="1563"/>
                        </a:cubicBezTo>
                        <a:cubicBezTo>
                          <a:pt x="839" y="1564"/>
                          <a:pt x="839" y="1564"/>
                          <a:pt x="839" y="1564"/>
                        </a:cubicBezTo>
                        <a:cubicBezTo>
                          <a:pt x="839" y="1563"/>
                          <a:pt x="839" y="1563"/>
                          <a:pt x="839" y="1563"/>
                        </a:cubicBezTo>
                        <a:cubicBezTo>
                          <a:pt x="839" y="1563"/>
                          <a:pt x="839" y="1563"/>
                          <a:pt x="839" y="1563"/>
                        </a:cubicBezTo>
                        <a:cubicBezTo>
                          <a:pt x="839" y="1564"/>
                          <a:pt x="839" y="1564"/>
                          <a:pt x="839" y="1564"/>
                        </a:cubicBezTo>
                        <a:cubicBezTo>
                          <a:pt x="839" y="1563"/>
                          <a:pt x="839" y="1563"/>
                          <a:pt x="839" y="1563"/>
                        </a:cubicBezTo>
                        <a:cubicBezTo>
                          <a:pt x="700" y="1523"/>
                          <a:pt x="586" y="1480"/>
                          <a:pt x="493" y="1436"/>
                        </a:cubicBezTo>
                        <a:cubicBezTo>
                          <a:pt x="424" y="1402"/>
                          <a:pt x="367" y="1368"/>
                          <a:pt x="321" y="1334"/>
                        </a:cubicBezTo>
                        <a:cubicBezTo>
                          <a:pt x="286" y="1308"/>
                          <a:pt x="258" y="1282"/>
                          <a:pt x="234" y="1257"/>
                        </a:cubicBezTo>
                        <a:cubicBezTo>
                          <a:pt x="200" y="1219"/>
                          <a:pt x="177" y="1182"/>
                          <a:pt x="162" y="1146"/>
                        </a:cubicBezTo>
                        <a:cubicBezTo>
                          <a:pt x="148" y="1109"/>
                          <a:pt x="141" y="1073"/>
                          <a:pt x="141" y="1037"/>
                        </a:cubicBezTo>
                        <a:cubicBezTo>
                          <a:pt x="141" y="1006"/>
                          <a:pt x="146" y="975"/>
                          <a:pt x="154" y="944"/>
                        </a:cubicBezTo>
                        <a:cubicBezTo>
                          <a:pt x="169" y="889"/>
                          <a:pt x="196" y="832"/>
                          <a:pt x="231" y="776"/>
                        </a:cubicBezTo>
                        <a:cubicBezTo>
                          <a:pt x="257" y="734"/>
                          <a:pt x="287" y="693"/>
                          <a:pt x="320" y="654"/>
                        </a:cubicBezTo>
                        <a:cubicBezTo>
                          <a:pt x="369" y="594"/>
                          <a:pt x="422" y="539"/>
                          <a:pt x="471" y="491"/>
                        </a:cubicBezTo>
                        <a:cubicBezTo>
                          <a:pt x="496" y="466"/>
                          <a:pt x="520" y="444"/>
                          <a:pt x="541" y="423"/>
                        </a:cubicBezTo>
                        <a:cubicBezTo>
                          <a:pt x="563" y="402"/>
                          <a:pt x="583" y="383"/>
                          <a:pt x="600" y="366"/>
                        </a:cubicBezTo>
                        <a:cubicBezTo>
                          <a:pt x="715" y="251"/>
                          <a:pt x="782" y="183"/>
                          <a:pt x="819" y="143"/>
                        </a:cubicBezTo>
                        <a:cubicBezTo>
                          <a:pt x="838" y="123"/>
                          <a:pt x="850" y="111"/>
                          <a:pt x="857" y="103"/>
                        </a:cubicBezTo>
                        <a:cubicBezTo>
                          <a:pt x="864" y="95"/>
                          <a:pt x="867" y="92"/>
                          <a:pt x="868" y="9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  <a:cubicBezTo>
                          <a:pt x="759" y="0"/>
                          <a:pt x="759" y="0"/>
                          <a:pt x="759" y="0"/>
                        </a:cubicBezTo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>
                      <a:defRPr/>
                    </a:pPr>
                    <a:endParaRPr lang="en-US">
                      <a:solidFill>
                        <a:prstClr val="black"/>
                      </a:solidFill>
                      <a:latin typeface="Lato"/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16488291-EE44-4AF8-BEFC-80CCCEAE2483}"/>
                      </a:ext>
                    </a:extLst>
                  </p:cNvPr>
                  <p:cNvGrpSpPr/>
                  <p:nvPr/>
                </p:nvGrpSpPr>
                <p:grpSpPr>
                  <a:xfrm>
                    <a:off x="-5616" y="3436546"/>
                    <a:ext cx="3059196" cy="3401484"/>
                    <a:chOff x="-5616" y="3436546"/>
                    <a:chExt cx="3059196" cy="3401484"/>
                  </a:xfrm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3895F833-9BD3-439B-93CF-D99D0C0B1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636" y="5441544"/>
                      <a:ext cx="515055" cy="515055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Lato"/>
                      </a:endParaRPr>
                    </a:p>
                  </p:txBody>
                </p:sp>
                <p:sp>
                  <p:nvSpPr>
                    <p:cNvPr id="76" name="Freeform 111">
                      <a:extLst>
                        <a:ext uri="{FF2B5EF4-FFF2-40B4-BE49-F238E27FC236}">
                          <a16:creationId xmlns:a16="http://schemas.microsoft.com/office/drawing/2014/main" id="{470F150D-0DA3-4848-BF2B-6E8ACDECE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616" y="5328314"/>
                      <a:ext cx="3059196" cy="1509716"/>
                    </a:xfrm>
                    <a:custGeom>
                      <a:avLst/>
                      <a:gdLst>
                        <a:gd name="connsiteX0" fmla="*/ 597729 w 2597789"/>
                        <a:gd name="connsiteY0" fmla="*/ 0 h 1310324"/>
                        <a:gd name="connsiteX1" fmla="*/ 949096 w 2597789"/>
                        <a:gd name="connsiteY1" fmla="*/ 351367 h 1310324"/>
                        <a:gd name="connsiteX2" fmla="*/ 942666 w 2597789"/>
                        <a:gd name="connsiteY2" fmla="*/ 393897 h 1310324"/>
                        <a:gd name="connsiteX3" fmla="*/ 975283 w 2597789"/>
                        <a:gd name="connsiteY3" fmla="*/ 383772 h 1310324"/>
                        <a:gd name="connsiteX4" fmla="*/ 1046096 w 2597789"/>
                        <a:gd name="connsiteY4" fmla="*/ 376634 h 1310324"/>
                        <a:gd name="connsiteX5" fmla="*/ 1182864 w 2597789"/>
                        <a:gd name="connsiteY5" fmla="*/ 404246 h 1310324"/>
                        <a:gd name="connsiteX6" fmla="*/ 1235207 w 2597789"/>
                        <a:gd name="connsiteY6" fmla="*/ 432657 h 1310324"/>
                        <a:gd name="connsiteX7" fmla="*/ 1238351 w 2597789"/>
                        <a:gd name="connsiteY7" fmla="*/ 426865 h 1310324"/>
                        <a:gd name="connsiteX8" fmla="*/ 1529710 w 2597789"/>
                        <a:gd name="connsiteY8" fmla="*/ 271951 h 1310324"/>
                        <a:gd name="connsiteX9" fmla="*/ 1821069 w 2597789"/>
                        <a:gd name="connsiteY9" fmla="*/ 426865 h 1310324"/>
                        <a:gd name="connsiteX10" fmla="*/ 1833068 w 2597789"/>
                        <a:gd name="connsiteY10" fmla="*/ 448972 h 1310324"/>
                        <a:gd name="connsiteX11" fmla="*/ 1895055 w 2597789"/>
                        <a:gd name="connsiteY11" fmla="*/ 442723 h 1310324"/>
                        <a:gd name="connsiteX12" fmla="*/ 2143509 w 2597789"/>
                        <a:gd name="connsiteY12" fmla="*/ 545636 h 1310324"/>
                        <a:gd name="connsiteX13" fmla="*/ 2178267 w 2597789"/>
                        <a:gd name="connsiteY13" fmla="*/ 587763 h 1310324"/>
                        <a:gd name="connsiteX14" fmla="*/ 2192912 w 2597789"/>
                        <a:gd name="connsiteY14" fmla="*/ 584388 h 1310324"/>
                        <a:gd name="connsiteX15" fmla="*/ 2246422 w 2597789"/>
                        <a:gd name="connsiteY15" fmla="*/ 580339 h 1310324"/>
                        <a:gd name="connsiteX16" fmla="*/ 2570177 w 2597789"/>
                        <a:gd name="connsiteY16" fmla="*/ 794938 h 1310324"/>
                        <a:gd name="connsiteX17" fmla="*/ 2585954 w 2597789"/>
                        <a:gd name="connsiteY17" fmla="*/ 873084 h 1310324"/>
                        <a:gd name="connsiteX18" fmla="*/ 2597788 w 2597789"/>
                        <a:gd name="connsiteY18" fmla="*/ 873084 h 1310324"/>
                        <a:gd name="connsiteX19" fmla="*/ 2597788 w 2597789"/>
                        <a:gd name="connsiteY19" fmla="*/ 931701 h 1310324"/>
                        <a:gd name="connsiteX20" fmla="*/ 2597789 w 2597789"/>
                        <a:gd name="connsiteY20" fmla="*/ 931706 h 1310324"/>
                        <a:gd name="connsiteX21" fmla="*/ 2597788 w 2597789"/>
                        <a:gd name="connsiteY21" fmla="*/ 931711 h 1310324"/>
                        <a:gd name="connsiteX22" fmla="*/ 2597788 w 2597789"/>
                        <a:gd name="connsiteY22" fmla="*/ 1310324 h 1310324"/>
                        <a:gd name="connsiteX23" fmla="*/ 3 w 2597789"/>
                        <a:gd name="connsiteY23" fmla="*/ 1310324 h 1310324"/>
                        <a:gd name="connsiteX24" fmla="*/ 3 w 2597789"/>
                        <a:gd name="connsiteY24" fmla="*/ 1310323 h 1310324"/>
                        <a:gd name="connsiteX25" fmla="*/ 0 w 2597789"/>
                        <a:gd name="connsiteY25" fmla="*/ 1310323 h 1310324"/>
                        <a:gd name="connsiteX26" fmla="*/ 0 w 2597789"/>
                        <a:gd name="connsiteY26" fmla="*/ 738072 h 1310324"/>
                        <a:gd name="connsiteX27" fmla="*/ 214599 w 2597789"/>
                        <a:gd name="connsiteY27" fmla="*/ 414317 h 1310324"/>
                        <a:gd name="connsiteX28" fmla="*/ 256448 w 2597789"/>
                        <a:gd name="connsiteY28" fmla="*/ 401326 h 1310324"/>
                        <a:gd name="connsiteX29" fmla="*/ 246362 w 2597789"/>
                        <a:gd name="connsiteY29" fmla="*/ 351367 h 1310324"/>
                        <a:gd name="connsiteX30" fmla="*/ 597729 w 2597789"/>
                        <a:gd name="connsiteY30" fmla="*/ 0 h 1310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597789" h="1310324">
                          <a:moveTo>
                            <a:pt x="597729" y="0"/>
                          </a:moveTo>
                          <a:cubicBezTo>
                            <a:pt x="791784" y="0"/>
                            <a:pt x="949096" y="157312"/>
                            <a:pt x="949096" y="351367"/>
                          </a:cubicBezTo>
                          <a:lnTo>
                            <a:pt x="942666" y="393897"/>
                          </a:lnTo>
                          <a:lnTo>
                            <a:pt x="975283" y="383772"/>
                          </a:lnTo>
                          <a:cubicBezTo>
                            <a:pt x="998156" y="379092"/>
                            <a:pt x="1021839" y="376634"/>
                            <a:pt x="1046096" y="376634"/>
                          </a:cubicBezTo>
                          <a:cubicBezTo>
                            <a:pt x="1094610" y="376634"/>
                            <a:pt x="1140827" y="386466"/>
                            <a:pt x="1182864" y="404246"/>
                          </a:cubicBezTo>
                          <a:lnTo>
                            <a:pt x="1235207" y="432657"/>
                          </a:lnTo>
                          <a:lnTo>
                            <a:pt x="1238351" y="426865"/>
                          </a:lnTo>
                          <a:cubicBezTo>
                            <a:pt x="1301494" y="333401"/>
                            <a:pt x="1408425" y="271951"/>
                            <a:pt x="1529710" y="271951"/>
                          </a:cubicBezTo>
                          <a:cubicBezTo>
                            <a:pt x="1650994" y="271951"/>
                            <a:pt x="1757926" y="333401"/>
                            <a:pt x="1821069" y="426865"/>
                          </a:cubicBezTo>
                          <a:lnTo>
                            <a:pt x="1833068" y="448972"/>
                          </a:lnTo>
                          <a:lnTo>
                            <a:pt x="1895055" y="442723"/>
                          </a:lnTo>
                          <a:cubicBezTo>
                            <a:pt x="1992083" y="442723"/>
                            <a:pt x="2079925" y="482051"/>
                            <a:pt x="2143509" y="545636"/>
                          </a:cubicBezTo>
                          <a:lnTo>
                            <a:pt x="2178267" y="587763"/>
                          </a:lnTo>
                          <a:lnTo>
                            <a:pt x="2192912" y="584388"/>
                          </a:lnTo>
                          <a:cubicBezTo>
                            <a:pt x="2210360" y="581722"/>
                            <a:pt x="2228230" y="580339"/>
                            <a:pt x="2246422" y="580339"/>
                          </a:cubicBezTo>
                          <a:cubicBezTo>
                            <a:pt x="2391964" y="580339"/>
                            <a:pt x="2516837" y="668827"/>
                            <a:pt x="2570177" y="794938"/>
                          </a:cubicBezTo>
                          <a:lnTo>
                            <a:pt x="2585954" y="873084"/>
                          </a:lnTo>
                          <a:lnTo>
                            <a:pt x="2597788" y="873084"/>
                          </a:lnTo>
                          <a:lnTo>
                            <a:pt x="2597788" y="931701"/>
                          </a:lnTo>
                          <a:lnTo>
                            <a:pt x="2597789" y="931706"/>
                          </a:lnTo>
                          <a:lnTo>
                            <a:pt x="2597788" y="931711"/>
                          </a:lnTo>
                          <a:lnTo>
                            <a:pt x="2597788" y="1310324"/>
                          </a:lnTo>
                          <a:lnTo>
                            <a:pt x="3" y="1310324"/>
                          </a:lnTo>
                          <a:lnTo>
                            <a:pt x="3" y="1310323"/>
                          </a:lnTo>
                          <a:lnTo>
                            <a:pt x="0" y="1310323"/>
                          </a:lnTo>
                          <a:lnTo>
                            <a:pt x="0" y="738072"/>
                          </a:lnTo>
                          <a:cubicBezTo>
                            <a:pt x="0" y="592531"/>
                            <a:pt x="88488" y="467657"/>
                            <a:pt x="214599" y="414317"/>
                          </a:cubicBezTo>
                          <a:lnTo>
                            <a:pt x="256448" y="401326"/>
                          </a:lnTo>
                          <a:lnTo>
                            <a:pt x="246362" y="351367"/>
                          </a:lnTo>
                          <a:cubicBezTo>
                            <a:pt x="246362" y="157312"/>
                            <a:pt x="403674" y="0"/>
                            <a:pt x="597729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Lato"/>
                      </a:endParaRPr>
                    </a:p>
                  </p:txBody>
                </p:sp>
                <p:sp>
                  <p:nvSpPr>
                    <p:cNvPr id="77" name="Freeform 16">
                      <a:extLst>
                        <a:ext uri="{FF2B5EF4-FFF2-40B4-BE49-F238E27FC236}">
                          <a16:creationId xmlns:a16="http://schemas.microsoft.com/office/drawing/2014/main" id="{E0DDA281-0829-475D-8587-97407457FD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3959" y="3436546"/>
                      <a:ext cx="1648814" cy="3024870"/>
                    </a:xfrm>
                    <a:custGeom>
                      <a:avLst/>
                      <a:gdLst>
                        <a:gd name="T0" fmla="*/ 754 w 872"/>
                        <a:gd name="T1" fmla="*/ 1 h 1683"/>
                        <a:gd name="T2" fmla="*/ 779 w 872"/>
                        <a:gd name="T3" fmla="*/ 21 h 1683"/>
                        <a:gd name="T4" fmla="*/ 754 w 872"/>
                        <a:gd name="T5" fmla="*/ 0 h 1683"/>
                        <a:gd name="T6" fmla="*/ 754 w 872"/>
                        <a:gd name="T7" fmla="*/ 1 h 1683"/>
                        <a:gd name="T8" fmla="*/ 779 w 872"/>
                        <a:gd name="T9" fmla="*/ 21 h 1683"/>
                        <a:gd name="T10" fmla="*/ 754 w 872"/>
                        <a:gd name="T11" fmla="*/ 0 h 1683"/>
                        <a:gd name="T12" fmla="*/ 754 w 872"/>
                        <a:gd name="T13" fmla="*/ 0 h 1683"/>
                        <a:gd name="T14" fmla="*/ 744 w 872"/>
                        <a:gd name="T15" fmla="*/ 12 h 1683"/>
                        <a:gd name="T16" fmla="*/ 494 w 872"/>
                        <a:gd name="T17" fmla="*/ 268 h 1683"/>
                        <a:gd name="T18" fmla="*/ 436 w 872"/>
                        <a:gd name="T19" fmla="*/ 324 h 1683"/>
                        <a:gd name="T20" fmla="*/ 303 w 872"/>
                        <a:gd name="T21" fmla="*/ 455 h 1683"/>
                        <a:gd name="T22" fmla="*/ 99 w 872"/>
                        <a:gd name="T23" fmla="*/ 713 h 1683"/>
                        <a:gd name="T24" fmla="*/ 28 w 872"/>
                        <a:gd name="T25" fmla="*/ 863 h 1683"/>
                        <a:gd name="T26" fmla="*/ 0 w 872"/>
                        <a:gd name="T27" fmla="*/ 1024 h 1683"/>
                        <a:gd name="T28" fmla="*/ 45 w 872"/>
                        <a:gd name="T29" fmla="*/ 1212 h 1683"/>
                        <a:gd name="T30" fmla="*/ 144 w 872"/>
                        <a:gd name="T31" fmla="*/ 1346 h 1683"/>
                        <a:gd name="T32" fmla="*/ 412 w 872"/>
                        <a:gd name="T33" fmla="*/ 1527 h 1683"/>
                        <a:gd name="T34" fmla="*/ 846 w 872"/>
                        <a:gd name="T35" fmla="*/ 1683 h 1683"/>
                        <a:gd name="T36" fmla="*/ 872 w 872"/>
                        <a:gd name="T37" fmla="*/ 1586 h 1683"/>
                        <a:gd name="T38" fmla="*/ 493 w 872"/>
                        <a:gd name="T39" fmla="*/ 1455 h 1683"/>
                        <a:gd name="T40" fmla="*/ 302 w 872"/>
                        <a:gd name="T41" fmla="*/ 1348 h 1683"/>
                        <a:gd name="T42" fmla="*/ 206 w 872"/>
                        <a:gd name="T43" fmla="*/ 1266 h 1683"/>
                        <a:gd name="T44" fmla="*/ 123 w 872"/>
                        <a:gd name="T45" fmla="*/ 1144 h 1683"/>
                        <a:gd name="T46" fmla="*/ 99 w 872"/>
                        <a:gd name="T47" fmla="*/ 1024 h 1683"/>
                        <a:gd name="T48" fmla="*/ 113 w 872"/>
                        <a:gd name="T49" fmla="*/ 926 h 1683"/>
                        <a:gd name="T50" fmla="*/ 192 w 872"/>
                        <a:gd name="T51" fmla="*/ 752 h 1683"/>
                        <a:gd name="T52" fmla="*/ 385 w 872"/>
                        <a:gd name="T53" fmla="*/ 514 h 1683"/>
                        <a:gd name="T54" fmla="*/ 484 w 872"/>
                        <a:gd name="T55" fmla="*/ 416 h 1683"/>
                        <a:gd name="T56" fmla="*/ 564 w 872"/>
                        <a:gd name="T57" fmla="*/ 338 h 1683"/>
                        <a:gd name="T58" fmla="*/ 783 w 872"/>
                        <a:gd name="T59" fmla="*/ 116 h 1683"/>
                        <a:gd name="T60" fmla="*/ 821 w 872"/>
                        <a:gd name="T61" fmla="*/ 76 h 1683"/>
                        <a:gd name="T62" fmla="*/ 831 w 872"/>
                        <a:gd name="T63" fmla="*/ 64 h 1683"/>
                        <a:gd name="T64" fmla="*/ 754 w 872"/>
                        <a:gd name="T65" fmla="*/ 1 h 1683"/>
                        <a:gd name="T66" fmla="*/ 754 w 872"/>
                        <a:gd name="T67" fmla="*/ 1 h 16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872" h="1683">
                          <a:moveTo>
                            <a:pt x="754" y="1"/>
                          </a:moveTo>
                          <a:cubicBezTo>
                            <a:pt x="779" y="21"/>
                            <a:pt x="779" y="21"/>
                            <a:pt x="779" y="21"/>
                          </a:cubicBezTo>
                          <a:cubicBezTo>
                            <a:pt x="754" y="0"/>
                            <a:pt x="754" y="0"/>
                            <a:pt x="754" y="0"/>
                          </a:cubicBezTo>
                          <a:cubicBezTo>
                            <a:pt x="754" y="1"/>
                            <a:pt x="754" y="1"/>
                            <a:pt x="754" y="1"/>
                          </a:cubicBezTo>
                          <a:cubicBezTo>
                            <a:pt x="779" y="21"/>
                            <a:pt x="779" y="21"/>
                            <a:pt x="779" y="21"/>
                          </a:cubicBezTo>
                          <a:cubicBezTo>
                            <a:pt x="754" y="0"/>
                            <a:pt x="754" y="0"/>
                            <a:pt x="754" y="0"/>
                          </a:cubicBezTo>
                          <a:cubicBezTo>
                            <a:pt x="754" y="0"/>
                            <a:pt x="754" y="0"/>
                            <a:pt x="754" y="0"/>
                          </a:cubicBezTo>
                          <a:cubicBezTo>
                            <a:pt x="754" y="1"/>
                            <a:pt x="751" y="4"/>
                            <a:pt x="744" y="12"/>
                          </a:cubicBezTo>
                          <a:cubicBezTo>
                            <a:pt x="722" y="36"/>
                            <a:pt x="658" y="103"/>
                            <a:pt x="494" y="268"/>
                          </a:cubicBezTo>
                          <a:cubicBezTo>
                            <a:pt x="478" y="284"/>
                            <a:pt x="458" y="303"/>
                            <a:pt x="436" y="324"/>
                          </a:cubicBezTo>
                          <a:cubicBezTo>
                            <a:pt x="397" y="361"/>
                            <a:pt x="351" y="405"/>
                            <a:pt x="303" y="455"/>
                          </a:cubicBezTo>
                          <a:cubicBezTo>
                            <a:pt x="232" y="530"/>
                            <a:pt x="157" y="617"/>
                            <a:pt x="99" y="713"/>
                          </a:cubicBezTo>
                          <a:cubicBezTo>
                            <a:pt x="70" y="760"/>
                            <a:pt x="46" y="811"/>
                            <a:pt x="28" y="863"/>
                          </a:cubicBezTo>
                          <a:cubicBezTo>
                            <a:pt x="10" y="914"/>
                            <a:pt x="0" y="969"/>
                            <a:pt x="0" y="1024"/>
                          </a:cubicBezTo>
                          <a:cubicBezTo>
                            <a:pt x="0" y="1086"/>
                            <a:pt x="13" y="1150"/>
                            <a:pt x="45" y="1212"/>
                          </a:cubicBezTo>
                          <a:cubicBezTo>
                            <a:pt x="68" y="1258"/>
                            <a:pt x="101" y="1303"/>
                            <a:pt x="144" y="1346"/>
                          </a:cubicBezTo>
                          <a:cubicBezTo>
                            <a:pt x="209" y="1411"/>
                            <a:pt x="297" y="1471"/>
                            <a:pt x="412" y="1527"/>
                          </a:cubicBezTo>
                          <a:cubicBezTo>
                            <a:pt x="527" y="1584"/>
                            <a:pt x="670" y="1636"/>
                            <a:pt x="846" y="1683"/>
                          </a:cubicBezTo>
                          <a:cubicBezTo>
                            <a:pt x="872" y="1586"/>
                            <a:pt x="872" y="1586"/>
                            <a:pt x="872" y="1586"/>
                          </a:cubicBezTo>
                          <a:cubicBezTo>
                            <a:pt x="720" y="1546"/>
                            <a:pt x="595" y="1502"/>
                            <a:pt x="493" y="1455"/>
                          </a:cubicBezTo>
                          <a:cubicBezTo>
                            <a:pt x="417" y="1421"/>
                            <a:pt x="354" y="1385"/>
                            <a:pt x="302" y="1348"/>
                          </a:cubicBezTo>
                          <a:cubicBezTo>
                            <a:pt x="264" y="1321"/>
                            <a:pt x="232" y="1294"/>
                            <a:pt x="206" y="1266"/>
                          </a:cubicBezTo>
                          <a:cubicBezTo>
                            <a:pt x="166" y="1225"/>
                            <a:pt x="140" y="1185"/>
                            <a:pt x="123" y="1144"/>
                          </a:cubicBezTo>
                          <a:cubicBezTo>
                            <a:pt x="107" y="1104"/>
                            <a:pt x="99" y="1064"/>
                            <a:pt x="99" y="1024"/>
                          </a:cubicBezTo>
                          <a:cubicBezTo>
                            <a:pt x="99" y="991"/>
                            <a:pt x="104" y="959"/>
                            <a:pt x="113" y="926"/>
                          </a:cubicBezTo>
                          <a:cubicBezTo>
                            <a:pt x="128" y="868"/>
                            <a:pt x="156" y="809"/>
                            <a:pt x="192" y="752"/>
                          </a:cubicBezTo>
                          <a:cubicBezTo>
                            <a:pt x="246" y="666"/>
                            <a:pt x="317" y="585"/>
                            <a:pt x="385" y="514"/>
                          </a:cubicBezTo>
                          <a:cubicBezTo>
                            <a:pt x="419" y="478"/>
                            <a:pt x="453" y="446"/>
                            <a:pt x="484" y="416"/>
                          </a:cubicBezTo>
                          <a:cubicBezTo>
                            <a:pt x="514" y="387"/>
                            <a:pt x="542" y="361"/>
                            <a:pt x="564" y="338"/>
                          </a:cubicBezTo>
                          <a:cubicBezTo>
                            <a:pt x="680" y="223"/>
                            <a:pt x="746" y="155"/>
                            <a:pt x="783" y="116"/>
                          </a:cubicBezTo>
                          <a:cubicBezTo>
                            <a:pt x="802" y="96"/>
                            <a:pt x="814" y="84"/>
                            <a:pt x="821" y="76"/>
                          </a:cubicBezTo>
                          <a:cubicBezTo>
                            <a:pt x="828" y="68"/>
                            <a:pt x="830" y="65"/>
                            <a:pt x="831" y="64"/>
                          </a:cubicBezTo>
                          <a:cubicBezTo>
                            <a:pt x="754" y="1"/>
                            <a:pt x="754" y="1"/>
                            <a:pt x="754" y="1"/>
                          </a:cubicBezTo>
                          <a:cubicBezTo>
                            <a:pt x="754" y="1"/>
                            <a:pt x="754" y="1"/>
                            <a:pt x="754" y="1"/>
                          </a:cubicBezTo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7">
                        <a:defRPr/>
                      </a:pPr>
                      <a:endParaRPr lang="en-US">
                        <a:solidFill>
                          <a:prstClr val="black"/>
                        </a:solidFill>
                        <a:latin typeface="Lato"/>
                      </a:endParaRPr>
                    </a:p>
                  </p:txBody>
                </p:sp>
              </p:grpSp>
            </p:grpSp>
            <p:sp>
              <p:nvSpPr>
                <p:cNvPr id="70" name="Freeform 114">
                  <a:extLst>
                    <a:ext uri="{FF2B5EF4-FFF2-40B4-BE49-F238E27FC236}">
                      <a16:creationId xmlns:a16="http://schemas.microsoft.com/office/drawing/2014/main" id="{7D50CC22-FD08-4275-897E-AEFD46F283A8}"/>
                    </a:ext>
                  </a:extLst>
                </p:cNvPr>
                <p:cNvSpPr/>
                <p:nvPr/>
              </p:nvSpPr>
              <p:spPr>
                <a:xfrm>
                  <a:off x="-5615" y="5646963"/>
                  <a:ext cx="3059196" cy="1192438"/>
                </a:xfrm>
                <a:custGeom>
                  <a:avLst/>
                  <a:gdLst>
                    <a:gd name="connsiteX0" fmla="*/ 722783 w 2615931"/>
                    <a:gd name="connsiteY0" fmla="*/ 0 h 1018361"/>
                    <a:gd name="connsiteX1" fmla="*/ 1147662 w 2615931"/>
                    <a:gd name="connsiteY1" fmla="*/ 413621 h 1018361"/>
                    <a:gd name="connsiteX2" fmla="*/ 1139886 w 2615931"/>
                    <a:gd name="connsiteY2" fmla="*/ 463686 h 1018361"/>
                    <a:gd name="connsiteX3" fmla="*/ 1179328 w 2615931"/>
                    <a:gd name="connsiteY3" fmla="*/ 451767 h 1018361"/>
                    <a:gd name="connsiteX4" fmla="*/ 1264956 w 2615931"/>
                    <a:gd name="connsiteY4" fmla="*/ 443364 h 1018361"/>
                    <a:gd name="connsiteX5" fmla="*/ 1430338 w 2615931"/>
                    <a:gd name="connsiteY5" fmla="*/ 475868 h 1018361"/>
                    <a:gd name="connsiteX6" fmla="*/ 1493632 w 2615931"/>
                    <a:gd name="connsiteY6" fmla="*/ 509313 h 1018361"/>
                    <a:gd name="connsiteX7" fmla="*/ 1497434 w 2615931"/>
                    <a:gd name="connsiteY7" fmla="*/ 502495 h 1018361"/>
                    <a:gd name="connsiteX8" fmla="*/ 1849749 w 2615931"/>
                    <a:gd name="connsiteY8" fmla="*/ 320134 h 1018361"/>
                    <a:gd name="connsiteX9" fmla="*/ 2202065 w 2615931"/>
                    <a:gd name="connsiteY9" fmla="*/ 502495 h 1018361"/>
                    <a:gd name="connsiteX10" fmla="*/ 2216574 w 2615931"/>
                    <a:gd name="connsiteY10" fmla="*/ 528519 h 1018361"/>
                    <a:gd name="connsiteX11" fmla="*/ 2291530 w 2615931"/>
                    <a:gd name="connsiteY11" fmla="*/ 521163 h 1018361"/>
                    <a:gd name="connsiteX12" fmla="*/ 2591965 w 2615931"/>
                    <a:gd name="connsiteY12" fmla="*/ 642309 h 1018361"/>
                    <a:gd name="connsiteX13" fmla="*/ 2615931 w 2615931"/>
                    <a:gd name="connsiteY13" fmla="*/ 670587 h 1018361"/>
                    <a:gd name="connsiteX14" fmla="*/ 2615931 w 2615931"/>
                    <a:gd name="connsiteY14" fmla="*/ 861481 h 1018361"/>
                    <a:gd name="connsiteX15" fmla="*/ 2615477 w 2615931"/>
                    <a:gd name="connsiteY15" fmla="*/ 861481 h 1018361"/>
                    <a:gd name="connsiteX16" fmla="*/ 2615477 w 2615931"/>
                    <a:gd name="connsiteY16" fmla="*/ 1018361 h 1018361"/>
                    <a:gd name="connsiteX17" fmla="*/ 0 w 2615931"/>
                    <a:gd name="connsiteY17" fmla="*/ 1018361 h 1018361"/>
                    <a:gd name="connsiteX18" fmla="*/ 0 w 2615931"/>
                    <a:gd name="connsiteY18" fmla="*/ 868840 h 1018361"/>
                    <a:gd name="connsiteX19" fmla="*/ 259497 w 2615931"/>
                    <a:gd name="connsiteY19" fmla="*/ 487724 h 1018361"/>
                    <a:gd name="connsiteX20" fmla="*/ 310101 w 2615931"/>
                    <a:gd name="connsiteY20" fmla="*/ 472431 h 1018361"/>
                    <a:gd name="connsiteX21" fmla="*/ 297905 w 2615931"/>
                    <a:gd name="connsiteY21" fmla="*/ 413621 h 1018361"/>
                    <a:gd name="connsiteX22" fmla="*/ 722783 w 2615931"/>
                    <a:gd name="connsiteY22" fmla="*/ 0 h 101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15931" h="1018361">
                      <a:moveTo>
                        <a:pt x="722783" y="0"/>
                      </a:moveTo>
                      <a:cubicBezTo>
                        <a:pt x="957438" y="0"/>
                        <a:pt x="1147662" y="185184"/>
                        <a:pt x="1147662" y="413621"/>
                      </a:cubicBezTo>
                      <a:lnTo>
                        <a:pt x="1139886" y="463686"/>
                      </a:lnTo>
                      <a:lnTo>
                        <a:pt x="1179328" y="451767"/>
                      </a:lnTo>
                      <a:cubicBezTo>
                        <a:pt x="1206986" y="446258"/>
                        <a:pt x="1235624" y="443364"/>
                        <a:pt x="1264956" y="443364"/>
                      </a:cubicBezTo>
                      <a:cubicBezTo>
                        <a:pt x="1323620" y="443364"/>
                        <a:pt x="1379506" y="454938"/>
                        <a:pt x="1430338" y="475868"/>
                      </a:cubicBezTo>
                      <a:lnTo>
                        <a:pt x="1493632" y="509313"/>
                      </a:lnTo>
                      <a:lnTo>
                        <a:pt x="1497434" y="502495"/>
                      </a:lnTo>
                      <a:cubicBezTo>
                        <a:pt x="1573787" y="392472"/>
                        <a:pt x="1703090" y="320134"/>
                        <a:pt x="1849749" y="320134"/>
                      </a:cubicBezTo>
                      <a:cubicBezTo>
                        <a:pt x="1996408" y="320134"/>
                        <a:pt x="2125712" y="392472"/>
                        <a:pt x="2202065" y="502495"/>
                      </a:cubicBezTo>
                      <a:lnTo>
                        <a:pt x="2216574" y="528519"/>
                      </a:lnTo>
                      <a:lnTo>
                        <a:pt x="2291530" y="521163"/>
                      </a:lnTo>
                      <a:cubicBezTo>
                        <a:pt x="2408858" y="521163"/>
                        <a:pt x="2515078" y="567459"/>
                        <a:pt x="2591965" y="642309"/>
                      </a:cubicBezTo>
                      <a:lnTo>
                        <a:pt x="2615931" y="670587"/>
                      </a:lnTo>
                      <a:lnTo>
                        <a:pt x="2615931" y="861481"/>
                      </a:lnTo>
                      <a:lnTo>
                        <a:pt x="2615477" y="861481"/>
                      </a:lnTo>
                      <a:lnTo>
                        <a:pt x="2615477" y="1018361"/>
                      </a:lnTo>
                      <a:lnTo>
                        <a:pt x="0" y="1018361"/>
                      </a:lnTo>
                      <a:lnTo>
                        <a:pt x="0" y="868840"/>
                      </a:lnTo>
                      <a:cubicBezTo>
                        <a:pt x="0" y="697513"/>
                        <a:pt x="107001" y="550514"/>
                        <a:pt x="259497" y="487724"/>
                      </a:cubicBezTo>
                      <a:lnTo>
                        <a:pt x="310101" y="472431"/>
                      </a:lnTo>
                      <a:lnTo>
                        <a:pt x="297905" y="413621"/>
                      </a:lnTo>
                      <a:cubicBezTo>
                        <a:pt x="297905" y="185184"/>
                        <a:pt x="488130" y="0"/>
                        <a:pt x="722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Lato"/>
                  </a:endParaRPr>
                </a:p>
              </p:txBody>
            </p:sp>
            <p:sp>
              <p:nvSpPr>
                <p:cNvPr id="71" name="Freeform 115">
                  <a:extLst>
                    <a:ext uri="{FF2B5EF4-FFF2-40B4-BE49-F238E27FC236}">
                      <a16:creationId xmlns:a16="http://schemas.microsoft.com/office/drawing/2014/main" id="{1959B5E5-D307-430F-AECE-5627290757B6}"/>
                    </a:ext>
                  </a:extLst>
                </p:cNvPr>
                <p:cNvSpPr/>
                <p:nvPr/>
              </p:nvSpPr>
              <p:spPr>
                <a:xfrm>
                  <a:off x="645033" y="5935996"/>
                  <a:ext cx="2398634" cy="907771"/>
                </a:xfrm>
                <a:custGeom>
                  <a:avLst/>
                  <a:gdLst>
                    <a:gd name="connsiteX0" fmla="*/ 597729 w 2584340"/>
                    <a:gd name="connsiteY0" fmla="*/ 0 h 865089"/>
                    <a:gd name="connsiteX1" fmla="*/ 949096 w 2584340"/>
                    <a:gd name="connsiteY1" fmla="*/ 351367 h 865089"/>
                    <a:gd name="connsiteX2" fmla="*/ 942666 w 2584340"/>
                    <a:gd name="connsiteY2" fmla="*/ 393897 h 865089"/>
                    <a:gd name="connsiteX3" fmla="*/ 975283 w 2584340"/>
                    <a:gd name="connsiteY3" fmla="*/ 383772 h 865089"/>
                    <a:gd name="connsiteX4" fmla="*/ 1046096 w 2584340"/>
                    <a:gd name="connsiteY4" fmla="*/ 376634 h 865089"/>
                    <a:gd name="connsiteX5" fmla="*/ 1182864 w 2584340"/>
                    <a:gd name="connsiteY5" fmla="*/ 404246 h 865089"/>
                    <a:gd name="connsiteX6" fmla="*/ 1235207 w 2584340"/>
                    <a:gd name="connsiteY6" fmla="*/ 432657 h 865089"/>
                    <a:gd name="connsiteX7" fmla="*/ 1238351 w 2584340"/>
                    <a:gd name="connsiteY7" fmla="*/ 426865 h 865089"/>
                    <a:gd name="connsiteX8" fmla="*/ 1529710 w 2584340"/>
                    <a:gd name="connsiteY8" fmla="*/ 271951 h 865089"/>
                    <a:gd name="connsiteX9" fmla="*/ 1821069 w 2584340"/>
                    <a:gd name="connsiteY9" fmla="*/ 426865 h 865089"/>
                    <a:gd name="connsiteX10" fmla="*/ 1833068 w 2584340"/>
                    <a:gd name="connsiteY10" fmla="*/ 448972 h 865089"/>
                    <a:gd name="connsiteX11" fmla="*/ 1895055 w 2584340"/>
                    <a:gd name="connsiteY11" fmla="*/ 442723 h 865089"/>
                    <a:gd name="connsiteX12" fmla="*/ 2143509 w 2584340"/>
                    <a:gd name="connsiteY12" fmla="*/ 545636 h 865089"/>
                    <a:gd name="connsiteX13" fmla="*/ 2178267 w 2584340"/>
                    <a:gd name="connsiteY13" fmla="*/ 587763 h 865089"/>
                    <a:gd name="connsiteX14" fmla="*/ 2192912 w 2584340"/>
                    <a:gd name="connsiteY14" fmla="*/ 584388 h 865089"/>
                    <a:gd name="connsiteX15" fmla="*/ 2246422 w 2584340"/>
                    <a:gd name="connsiteY15" fmla="*/ 580339 h 865089"/>
                    <a:gd name="connsiteX16" fmla="*/ 2570177 w 2584340"/>
                    <a:gd name="connsiteY16" fmla="*/ 794938 h 865089"/>
                    <a:gd name="connsiteX17" fmla="*/ 2584340 w 2584340"/>
                    <a:gd name="connsiteY17" fmla="*/ 865089 h 865089"/>
                    <a:gd name="connsiteX18" fmla="*/ 0 w 2584340"/>
                    <a:gd name="connsiteY18" fmla="*/ 865089 h 865089"/>
                    <a:gd name="connsiteX19" fmla="*/ 0 w 2584340"/>
                    <a:gd name="connsiteY19" fmla="*/ 738072 h 865089"/>
                    <a:gd name="connsiteX20" fmla="*/ 214599 w 2584340"/>
                    <a:gd name="connsiteY20" fmla="*/ 414317 h 865089"/>
                    <a:gd name="connsiteX21" fmla="*/ 256448 w 2584340"/>
                    <a:gd name="connsiteY21" fmla="*/ 401326 h 865089"/>
                    <a:gd name="connsiteX22" fmla="*/ 246362 w 2584340"/>
                    <a:gd name="connsiteY22" fmla="*/ 351367 h 865089"/>
                    <a:gd name="connsiteX23" fmla="*/ 597729 w 2584340"/>
                    <a:gd name="connsiteY23" fmla="*/ 0 h 86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584340" h="865089">
                      <a:moveTo>
                        <a:pt x="597729" y="0"/>
                      </a:moveTo>
                      <a:cubicBezTo>
                        <a:pt x="791784" y="0"/>
                        <a:pt x="949096" y="157312"/>
                        <a:pt x="949096" y="351367"/>
                      </a:cubicBezTo>
                      <a:lnTo>
                        <a:pt x="942666" y="393897"/>
                      </a:lnTo>
                      <a:lnTo>
                        <a:pt x="975283" y="383772"/>
                      </a:lnTo>
                      <a:cubicBezTo>
                        <a:pt x="998156" y="379092"/>
                        <a:pt x="1021839" y="376634"/>
                        <a:pt x="1046096" y="376634"/>
                      </a:cubicBezTo>
                      <a:cubicBezTo>
                        <a:pt x="1094610" y="376634"/>
                        <a:pt x="1140827" y="386466"/>
                        <a:pt x="1182864" y="404246"/>
                      </a:cubicBezTo>
                      <a:lnTo>
                        <a:pt x="1235207" y="432657"/>
                      </a:lnTo>
                      <a:lnTo>
                        <a:pt x="1238351" y="426865"/>
                      </a:lnTo>
                      <a:cubicBezTo>
                        <a:pt x="1301494" y="333401"/>
                        <a:pt x="1408425" y="271951"/>
                        <a:pt x="1529710" y="271951"/>
                      </a:cubicBezTo>
                      <a:cubicBezTo>
                        <a:pt x="1650994" y="271951"/>
                        <a:pt x="1757926" y="333401"/>
                        <a:pt x="1821069" y="426865"/>
                      </a:cubicBezTo>
                      <a:lnTo>
                        <a:pt x="1833068" y="448972"/>
                      </a:lnTo>
                      <a:lnTo>
                        <a:pt x="1895055" y="442723"/>
                      </a:lnTo>
                      <a:cubicBezTo>
                        <a:pt x="1992083" y="442723"/>
                        <a:pt x="2079925" y="482051"/>
                        <a:pt x="2143509" y="545636"/>
                      </a:cubicBezTo>
                      <a:lnTo>
                        <a:pt x="2178267" y="587763"/>
                      </a:lnTo>
                      <a:lnTo>
                        <a:pt x="2192912" y="584388"/>
                      </a:lnTo>
                      <a:cubicBezTo>
                        <a:pt x="2210360" y="581722"/>
                        <a:pt x="2228230" y="580339"/>
                        <a:pt x="2246422" y="580339"/>
                      </a:cubicBezTo>
                      <a:cubicBezTo>
                        <a:pt x="2391964" y="580339"/>
                        <a:pt x="2516837" y="668827"/>
                        <a:pt x="2570177" y="794938"/>
                      </a:cubicBezTo>
                      <a:lnTo>
                        <a:pt x="2584340" y="865089"/>
                      </a:lnTo>
                      <a:lnTo>
                        <a:pt x="0" y="865089"/>
                      </a:lnTo>
                      <a:lnTo>
                        <a:pt x="0" y="738072"/>
                      </a:lnTo>
                      <a:cubicBezTo>
                        <a:pt x="0" y="592531"/>
                        <a:pt x="88488" y="467657"/>
                        <a:pt x="214599" y="414317"/>
                      </a:cubicBezTo>
                      <a:lnTo>
                        <a:pt x="256448" y="401326"/>
                      </a:lnTo>
                      <a:lnTo>
                        <a:pt x="246362" y="351367"/>
                      </a:lnTo>
                      <a:cubicBezTo>
                        <a:pt x="246362" y="157312"/>
                        <a:pt x="403674" y="0"/>
                        <a:pt x="5977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Lato"/>
                  </a:endParaRPr>
                </a:p>
              </p:txBody>
            </p:sp>
            <p:sp>
              <p:nvSpPr>
                <p:cNvPr id="72" name="Freeform 18">
                  <a:extLst>
                    <a:ext uri="{FF2B5EF4-FFF2-40B4-BE49-F238E27FC236}">
                      <a16:creationId xmlns:a16="http://schemas.microsoft.com/office/drawing/2014/main" id="{579655D7-22E2-42BD-BCA7-B04A6B800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308" y="3482396"/>
                  <a:ext cx="2035458" cy="3045135"/>
                </a:xfrm>
                <a:custGeom>
                  <a:avLst/>
                  <a:gdLst>
                    <a:gd name="T0" fmla="*/ 748 w 1078"/>
                    <a:gd name="T1" fmla="*/ 0 h 1694"/>
                    <a:gd name="T2" fmla="*/ 757 w 1078"/>
                    <a:gd name="T3" fmla="*/ 8 h 1694"/>
                    <a:gd name="T4" fmla="*/ 748 w 1078"/>
                    <a:gd name="T5" fmla="*/ 0 h 1694"/>
                    <a:gd name="T6" fmla="*/ 748 w 1078"/>
                    <a:gd name="T7" fmla="*/ 0 h 1694"/>
                    <a:gd name="T8" fmla="*/ 757 w 1078"/>
                    <a:gd name="T9" fmla="*/ 8 h 1694"/>
                    <a:gd name="T10" fmla="*/ 748 w 1078"/>
                    <a:gd name="T11" fmla="*/ 0 h 1694"/>
                    <a:gd name="T12" fmla="*/ 747 w 1078"/>
                    <a:gd name="T13" fmla="*/ 1 h 1694"/>
                    <a:gd name="T14" fmla="*/ 694 w 1078"/>
                    <a:gd name="T15" fmla="*/ 57 h 1694"/>
                    <a:gd name="T16" fmla="*/ 485 w 1078"/>
                    <a:gd name="T17" fmla="*/ 269 h 1694"/>
                    <a:gd name="T18" fmla="*/ 355 w 1078"/>
                    <a:gd name="T19" fmla="*/ 396 h 1694"/>
                    <a:gd name="T20" fmla="*/ 120 w 1078"/>
                    <a:gd name="T21" fmla="*/ 669 h 1694"/>
                    <a:gd name="T22" fmla="*/ 34 w 1078"/>
                    <a:gd name="T23" fmla="*/ 832 h 1694"/>
                    <a:gd name="T24" fmla="*/ 0 w 1078"/>
                    <a:gd name="T25" fmla="*/ 1005 h 1694"/>
                    <a:gd name="T26" fmla="*/ 39 w 1078"/>
                    <a:gd name="T27" fmla="*/ 1174 h 1694"/>
                    <a:gd name="T28" fmla="*/ 126 w 1078"/>
                    <a:gd name="T29" fmla="*/ 1297 h 1694"/>
                    <a:gd name="T30" fmla="*/ 368 w 1078"/>
                    <a:gd name="T31" fmla="*/ 1468 h 1694"/>
                    <a:gd name="T32" fmla="*/ 764 w 1078"/>
                    <a:gd name="T33" fmla="*/ 1619 h 1694"/>
                    <a:gd name="T34" fmla="*/ 771 w 1078"/>
                    <a:gd name="T35" fmla="*/ 1621 h 1694"/>
                    <a:gd name="T36" fmla="*/ 834 w 1078"/>
                    <a:gd name="T37" fmla="*/ 1636 h 1694"/>
                    <a:gd name="T38" fmla="*/ 977 w 1078"/>
                    <a:gd name="T39" fmla="*/ 1672 h 1694"/>
                    <a:gd name="T40" fmla="*/ 1037 w 1078"/>
                    <a:gd name="T41" fmla="*/ 1686 h 1694"/>
                    <a:gd name="T42" fmla="*/ 1056 w 1078"/>
                    <a:gd name="T43" fmla="*/ 1691 h 1694"/>
                    <a:gd name="T44" fmla="*/ 1067 w 1078"/>
                    <a:gd name="T45" fmla="*/ 1694 h 1694"/>
                    <a:gd name="T46" fmla="*/ 1078 w 1078"/>
                    <a:gd name="T47" fmla="*/ 1654 h 1694"/>
                    <a:gd name="T48" fmla="*/ 1071 w 1078"/>
                    <a:gd name="T49" fmla="*/ 1652 h 1694"/>
                    <a:gd name="T50" fmla="*/ 912 w 1078"/>
                    <a:gd name="T51" fmla="*/ 1613 h 1694"/>
                    <a:gd name="T52" fmla="*/ 822 w 1078"/>
                    <a:gd name="T53" fmla="*/ 1591 h 1694"/>
                    <a:gd name="T54" fmla="*/ 791 w 1078"/>
                    <a:gd name="T55" fmla="*/ 1583 h 1694"/>
                    <a:gd name="T56" fmla="*/ 781 w 1078"/>
                    <a:gd name="T57" fmla="*/ 1580 h 1694"/>
                    <a:gd name="T58" fmla="*/ 776 w 1078"/>
                    <a:gd name="T59" fmla="*/ 1579 h 1694"/>
                    <a:gd name="T60" fmla="*/ 422 w 1078"/>
                    <a:gd name="T61" fmla="*/ 1449 h 1694"/>
                    <a:gd name="T62" fmla="*/ 124 w 1078"/>
                    <a:gd name="T63" fmla="*/ 1231 h 1694"/>
                    <a:gd name="T64" fmla="*/ 60 w 1078"/>
                    <a:gd name="T65" fmla="*/ 1118 h 1694"/>
                    <a:gd name="T66" fmla="*/ 41 w 1078"/>
                    <a:gd name="T67" fmla="*/ 1005 h 1694"/>
                    <a:gd name="T68" fmla="*/ 96 w 1078"/>
                    <a:gd name="T69" fmla="*/ 794 h 1694"/>
                    <a:gd name="T70" fmla="*/ 305 w 1078"/>
                    <a:gd name="T71" fmla="*/ 506 h 1694"/>
                    <a:gd name="T72" fmla="*/ 421 w 1078"/>
                    <a:gd name="T73" fmla="*/ 389 h 1694"/>
                    <a:gd name="T74" fmla="*/ 515 w 1078"/>
                    <a:gd name="T75" fmla="*/ 299 h 1694"/>
                    <a:gd name="T76" fmla="*/ 733 w 1078"/>
                    <a:gd name="T77" fmla="*/ 77 h 1694"/>
                    <a:gd name="T78" fmla="*/ 780 w 1078"/>
                    <a:gd name="T79" fmla="*/ 27 h 1694"/>
                    <a:gd name="T80" fmla="*/ 748 w 1078"/>
                    <a:gd name="T81" fmla="*/ 0 h 1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78" h="1694">
                      <a:moveTo>
                        <a:pt x="748" y="0"/>
                      </a:moveTo>
                      <a:cubicBezTo>
                        <a:pt x="757" y="8"/>
                        <a:pt x="757" y="8"/>
                        <a:pt x="757" y="8"/>
                      </a:cubicBez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57" y="8"/>
                        <a:pt x="757" y="8"/>
                        <a:pt x="757" y="8"/>
                      </a:cubicBez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48" y="0"/>
                        <a:pt x="747" y="0"/>
                        <a:pt x="747" y="1"/>
                      </a:cubicBezTo>
                      <a:cubicBezTo>
                        <a:pt x="745" y="3"/>
                        <a:pt x="732" y="17"/>
                        <a:pt x="694" y="57"/>
                      </a:cubicBezTo>
                      <a:cubicBezTo>
                        <a:pt x="656" y="97"/>
                        <a:pt x="592" y="163"/>
                        <a:pt x="485" y="269"/>
                      </a:cubicBezTo>
                      <a:cubicBezTo>
                        <a:pt x="453" y="302"/>
                        <a:pt x="406" y="345"/>
                        <a:pt x="355" y="396"/>
                      </a:cubicBezTo>
                      <a:cubicBezTo>
                        <a:pt x="278" y="472"/>
                        <a:pt x="189" y="566"/>
                        <a:pt x="120" y="669"/>
                      </a:cubicBezTo>
                      <a:cubicBezTo>
                        <a:pt x="85" y="721"/>
                        <a:pt x="55" y="776"/>
                        <a:pt x="34" y="832"/>
                      </a:cubicBezTo>
                      <a:cubicBezTo>
                        <a:pt x="13" y="888"/>
                        <a:pt x="0" y="946"/>
                        <a:pt x="0" y="1005"/>
                      </a:cubicBezTo>
                      <a:cubicBezTo>
                        <a:pt x="0" y="1061"/>
                        <a:pt x="12" y="1118"/>
                        <a:pt x="39" y="1174"/>
                      </a:cubicBezTo>
                      <a:cubicBezTo>
                        <a:pt x="59" y="1216"/>
                        <a:pt x="88" y="1257"/>
                        <a:pt x="126" y="1297"/>
                      </a:cubicBezTo>
                      <a:cubicBezTo>
                        <a:pt x="184" y="1357"/>
                        <a:pt x="263" y="1414"/>
                        <a:pt x="368" y="1468"/>
                      </a:cubicBezTo>
                      <a:cubicBezTo>
                        <a:pt x="472" y="1522"/>
                        <a:pt x="603" y="1573"/>
                        <a:pt x="764" y="1619"/>
                      </a:cubicBezTo>
                      <a:cubicBezTo>
                        <a:pt x="766" y="1619"/>
                        <a:pt x="768" y="1620"/>
                        <a:pt x="771" y="1621"/>
                      </a:cubicBezTo>
                      <a:cubicBezTo>
                        <a:pt x="783" y="1624"/>
                        <a:pt x="805" y="1629"/>
                        <a:pt x="834" y="1636"/>
                      </a:cubicBezTo>
                      <a:cubicBezTo>
                        <a:pt x="876" y="1647"/>
                        <a:pt x="931" y="1660"/>
                        <a:pt x="977" y="1672"/>
                      </a:cubicBezTo>
                      <a:cubicBezTo>
                        <a:pt x="1000" y="1677"/>
                        <a:pt x="1021" y="1682"/>
                        <a:pt x="1037" y="1686"/>
                      </a:cubicBezTo>
                      <a:cubicBezTo>
                        <a:pt x="1045" y="1688"/>
                        <a:pt x="1051" y="1690"/>
                        <a:pt x="1056" y="1691"/>
                      </a:cubicBezTo>
                      <a:cubicBezTo>
                        <a:pt x="1062" y="1692"/>
                        <a:pt x="1065" y="1693"/>
                        <a:pt x="1067" y="1694"/>
                      </a:cubicBezTo>
                      <a:cubicBezTo>
                        <a:pt x="1078" y="1654"/>
                        <a:pt x="1078" y="1654"/>
                        <a:pt x="1078" y="1654"/>
                      </a:cubicBezTo>
                      <a:cubicBezTo>
                        <a:pt x="1076" y="1653"/>
                        <a:pt x="1074" y="1653"/>
                        <a:pt x="1071" y="1652"/>
                      </a:cubicBezTo>
                      <a:cubicBezTo>
                        <a:pt x="1048" y="1646"/>
                        <a:pt x="978" y="1629"/>
                        <a:pt x="912" y="1613"/>
                      </a:cubicBezTo>
                      <a:cubicBezTo>
                        <a:pt x="879" y="1605"/>
                        <a:pt x="847" y="1597"/>
                        <a:pt x="822" y="1591"/>
                      </a:cubicBezTo>
                      <a:cubicBezTo>
                        <a:pt x="810" y="1588"/>
                        <a:pt x="799" y="1585"/>
                        <a:pt x="791" y="1583"/>
                      </a:cubicBezTo>
                      <a:cubicBezTo>
                        <a:pt x="787" y="1582"/>
                        <a:pt x="784" y="1581"/>
                        <a:pt x="781" y="1580"/>
                      </a:cubicBezTo>
                      <a:cubicBezTo>
                        <a:pt x="778" y="1580"/>
                        <a:pt x="776" y="1579"/>
                        <a:pt x="776" y="1579"/>
                      </a:cubicBezTo>
                      <a:cubicBezTo>
                        <a:pt x="634" y="1538"/>
                        <a:pt x="517" y="1495"/>
                        <a:pt x="422" y="1449"/>
                      </a:cubicBezTo>
                      <a:cubicBezTo>
                        <a:pt x="278" y="1380"/>
                        <a:pt x="183" y="1306"/>
                        <a:pt x="124" y="1231"/>
                      </a:cubicBezTo>
                      <a:cubicBezTo>
                        <a:pt x="94" y="1193"/>
                        <a:pt x="74" y="1156"/>
                        <a:pt x="60" y="1118"/>
                      </a:cubicBezTo>
                      <a:cubicBezTo>
                        <a:pt x="47" y="1080"/>
                        <a:pt x="41" y="1043"/>
                        <a:pt x="41" y="1005"/>
                      </a:cubicBezTo>
                      <a:cubicBezTo>
                        <a:pt x="41" y="934"/>
                        <a:pt x="62" y="864"/>
                        <a:pt x="96" y="794"/>
                      </a:cubicBezTo>
                      <a:cubicBezTo>
                        <a:pt x="146" y="691"/>
                        <a:pt x="226" y="591"/>
                        <a:pt x="305" y="506"/>
                      </a:cubicBezTo>
                      <a:cubicBezTo>
                        <a:pt x="345" y="463"/>
                        <a:pt x="385" y="424"/>
                        <a:pt x="421" y="389"/>
                      </a:cubicBezTo>
                      <a:cubicBezTo>
                        <a:pt x="457" y="354"/>
                        <a:pt x="489" y="324"/>
                        <a:pt x="515" y="299"/>
                      </a:cubicBezTo>
                      <a:cubicBezTo>
                        <a:pt x="630" y="183"/>
                        <a:pt x="696" y="116"/>
                        <a:pt x="733" y="77"/>
                      </a:cubicBezTo>
                      <a:cubicBezTo>
                        <a:pt x="771" y="38"/>
                        <a:pt x="779" y="27"/>
                        <a:pt x="780" y="27"/>
                      </a:cubicBezTo>
                      <a:cubicBezTo>
                        <a:pt x="748" y="0"/>
                        <a:pt x="748" y="0"/>
                        <a:pt x="748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Lato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698BAB-738E-4C5B-B9CD-89698298D18A}"/>
                </a:ext>
              </a:extLst>
            </p:cNvPr>
            <p:cNvGrpSpPr/>
            <p:nvPr/>
          </p:nvGrpSpPr>
          <p:grpSpPr>
            <a:xfrm rot="2829923">
              <a:off x="2465599" y="1073029"/>
              <a:ext cx="1739928" cy="3365050"/>
              <a:chOff x="6969126" y="1568450"/>
              <a:chExt cx="2487613" cy="4811086"/>
            </a:xfrm>
          </p:grpSpPr>
          <p:sp>
            <p:nvSpPr>
              <p:cNvPr id="7" name="Freeform 913">
                <a:extLst>
                  <a:ext uri="{FF2B5EF4-FFF2-40B4-BE49-F238E27FC236}">
                    <a16:creationId xmlns:a16="http://schemas.microsoft.com/office/drawing/2014/main" id="{9F3F029D-B7FE-495B-A7C8-9326F4567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3" y="3597275"/>
                <a:ext cx="858838" cy="844550"/>
              </a:xfrm>
              <a:custGeom>
                <a:avLst/>
                <a:gdLst>
                  <a:gd name="T0" fmla="*/ 507 w 541"/>
                  <a:gd name="T1" fmla="*/ 0 h 532"/>
                  <a:gd name="T2" fmla="*/ 541 w 541"/>
                  <a:gd name="T3" fmla="*/ 347 h 532"/>
                  <a:gd name="T4" fmla="*/ 538 w 541"/>
                  <a:gd name="T5" fmla="*/ 346 h 532"/>
                  <a:gd name="T6" fmla="*/ 529 w 541"/>
                  <a:gd name="T7" fmla="*/ 343 h 532"/>
                  <a:gd name="T8" fmla="*/ 515 w 541"/>
                  <a:gd name="T9" fmla="*/ 339 h 532"/>
                  <a:gd name="T10" fmla="*/ 495 w 541"/>
                  <a:gd name="T11" fmla="*/ 335 h 532"/>
                  <a:gd name="T12" fmla="*/ 470 w 541"/>
                  <a:gd name="T13" fmla="*/ 333 h 532"/>
                  <a:gd name="T14" fmla="*/ 441 w 541"/>
                  <a:gd name="T15" fmla="*/ 331 h 532"/>
                  <a:gd name="T16" fmla="*/ 407 w 541"/>
                  <a:gd name="T17" fmla="*/ 331 h 532"/>
                  <a:gd name="T18" fmla="*/ 369 w 541"/>
                  <a:gd name="T19" fmla="*/ 335 h 532"/>
                  <a:gd name="T20" fmla="*/ 328 w 541"/>
                  <a:gd name="T21" fmla="*/ 344 h 532"/>
                  <a:gd name="T22" fmla="*/ 282 w 541"/>
                  <a:gd name="T23" fmla="*/ 356 h 532"/>
                  <a:gd name="T24" fmla="*/ 232 w 541"/>
                  <a:gd name="T25" fmla="*/ 376 h 532"/>
                  <a:gd name="T26" fmla="*/ 181 w 541"/>
                  <a:gd name="T27" fmla="*/ 399 h 532"/>
                  <a:gd name="T28" fmla="*/ 136 w 541"/>
                  <a:gd name="T29" fmla="*/ 422 h 532"/>
                  <a:gd name="T30" fmla="*/ 100 w 541"/>
                  <a:gd name="T31" fmla="*/ 444 h 532"/>
                  <a:gd name="T32" fmla="*/ 71 w 541"/>
                  <a:gd name="T33" fmla="*/ 465 h 532"/>
                  <a:gd name="T34" fmla="*/ 46 w 541"/>
                  <a:gd name="T35" fmla="*/ 483 h 532"/>
                  <a:gd name="T36" fmla="*/ 29 w 541"/>
                  <a:gd name="T37" fmla="*/ 500 h 532"/>
                  <a:gd name="T38" fmla="*/ 16 w 541"/>
                  <a:gd name="T39" fmla="*/ 513 h 532"/>
                  <a:gd name="T40" fmla="*/ 7 w 541"/>
                  <a:gd name="T41" fmla="*/ 522 h 532"/>
                  <a:gd name="T42" fmla="*/ 2 w 541"/>
                  <a:gd name="T43" fmla="*/ 529 h 532"/>
                  <a:gd name="T44" fmla="*/ 0 w 541"/>
                  <a:gd name="T45" fmla="*/ 532 h 532"/>
                  <a:gd name="T46" fmla="*/ 38 w 541"/>
                  <a:gd name="T47" fmla="*/ 241 h 532"/>
                  <a:gd name="T48" fmla="*/ 507 w 541"/>
                  <a:gd name="T49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1" h="532">
                    <a:moveTo>
                      <a:pt x="507" y="0"/>
                    </a:moveTo>
                    <a:lnTo>
                      <a:pt x="541" y="347"/>
                    </a:lnTo>
                    <a:lnTo>
                      <a:pt x="538" y="346"/>
                    </a:lnTo>
                    <a:lnTo>
                      <a:pt x="529" y="343"/>
                    </a:lnTo>
                    <a:lnTo>
                      <a:pt x="515" y="339"/>
                    </a:lnTo>
                    <a:lnTo>
                      <a:pt x="495" y="335"/>
                    </a:lnTo>
                    <a:lnTo>
                      <a:pt x="470" y="333"/>
                    </a:lnTo>
                    <a:lnTo>
                      <a:pt x="441" y="331"/>
                    </a:lnTo>
                    <a:lnTo>
                      <a:pt x="407" y="331"/>
                    </a:lnTo>
                    <a:lnTo>
                      <a:pt x="369" y="335"/>
                    </a:lnTo>
                    <a:lnTo>
                      <a:pt x="328" y="344"/>
                    </a:lnTo>
                    <a:lnTo>
                      <a:pt x="282" y="356"/>
                    </a:lnTo>
                    <a:lnTo>
                      <a:pt x="232" y="376"/>
                    </a:lnTo>
                    <a:lnTo>
                      <a:pt x="181" y="399"/>
                    </a:lnTo>
                    <a:lnTo>
                      <a:pt x="136" y="422"/>
                    </a:lnTo>
                    <a:lnTo>
                      <a:pt x="100" y="444"/>
                    </a:lnTo>
                    <a:lnTo>
                      <a:pt x="71" y="465"/>
                    </a:lnTo>
                    <a:lnTo>
                      <a:pt x="46" y="483"/>
                    </a:lnTo>
                    <a:lnTo>
                      <a:pt x="29" y="500"/>
                    </a:lnTo>
                    <a:lnTo>
                      <a:pt x="16" y="513"/>
                    </a:lnTo>
                    <a:lnTo>
                      <a:pt x="7" y="522"/>
                    </a:lnTo>
                    <a:lnTo>
                      <a:pt x="2" y="529"/>
                    </a:lnTo>
                    <a:lnTo>
                      <a:pt x="0" y="532"/>
                    </a:lnTo>
                    <a:lnTo>
                      <a:pt x="38" y="241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DB1300"/>
              </a:solidFill>
              <a:ln w="0">
                <a:solidFill>
                  <a:srgbClr val="DB1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8" name="Freeform 914">
                <a:extLst>
                  <a:ext uri="{FF2B5EF4-FFF2-40B4-BE49-F238E27FC236}">
                    <a16:creationId xmlns:a16="http://schemas.microsoft.com/office/drawing/2014/main" id="{FECF85FF-A111-4D11-B48B-7343A758D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613275"/>
                <a:ext cx="636588" cy="176213"/>
              </a:xfrm>
              <a:custGeom>
                <a:avLst/>
                <a:gdLst>
                  <a:gd name="T0" fmla="*/ 7 w 401"/>
                  <a:gd name="T1" fmla="*/ 0 h 111"/>
                  <a:gd name="T2" fmla="*/ 401 w 401"/>
                  <a:gd name="T3" fmla="*/ 53 h 111"/>
                  <a:gd name="T4" fmla="*/ 393 w 401"/>
                  <a:gd name="T5" fmla="*/ 111 h 111"/>
                  <a:gd name="T6" fmla="*/ 0 w 401"/>
                  <a:gd name="T7" fmla="*/ 60 h 111"/>
                  <a:gd name="T8" fmla="*/ 7 w 40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111">
                    <a:moveTo>
                      <a:pt x="7" y="0"/>
                    </a:moveTo>
                    <a:lnTo>
                      <a:pt x="401" y="53"/>
                    </a:lnTo>
                    <a:lnTo>
                      <a:pt x="393" y="111"/>
                    </a:lnTo>
                    <a:lnTo>
                      <a:pt x="0" y="6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0000"/>
              </a:solidFill>
              <a:ln w="0">
                <a:solidFill>
                  <a:srgbClr val="BE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9" name="Freeform 915">
                <a:extLst>
                  <a:ext uri="{FF2B5EF4-FFF2-40B4-BE49-F238E27FC236}">
                    <a16:creationId xmlns:a16="http://schemas.microsoft.com/office/drawing/2014/main" id="{AB91F819-DBAA-4091-8601-E87C8AD0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3713163"/>
                <a:ext cx="815975" cy="1022350"/>
              </a:xfrm>
              <a:custGeom>
                <a:avLst/>
                <a:gdLst>
                  <a:gd name="T0" fmla="*/ 122 w 514"/>
                  <a:gd name="T1" fmla="*/ 0 h 644"/>
                  <a:gd name="T2" fmla="*/ 514 w 514"/>
                  <a:gd name="T3" fmla="*/ 352 h 644"/>
                  <a:gd name="T4" fmla="*/ 476 w 514"/>
                  <a:gd name="T5" fmla="*/ 644 h 644"/>
                  <a:gd name="T6" fmla="*/ 474 w 514"/>
                  <a:gd name="T7" fmla="*/ 642 h 644"/>
                  <a:gd name="T8" fmla="*/ 472 w 514"/>
                  <a:gd name="T9" fmla="*/ 634 h 644"/>
                  <a:gd name="T10" fmla="*/ 465 w 514"/>
                  <a:gd name="T11" fmla="*/ 622 h 644"/>
                  <a:gd name="T12" fmla="*/ 456 w 514"/>
                  <a:gd name="T13" fmla="*/ 606 h 644"/>
                  <a:gd name="T14" fmla="*/ 443 w 514"/>
                  <a:gd name="T15" fmla="*/ 586 h 644"/>
                  <a:gd name="T16" fmla="*/ 425 w 514"/>
                  <a:gd name="T17" fmla="*/ 562 h 644"/>
                  <a:gd name="T18" fmla="*/ 401 w 514"/>
                  <a:gd name="T19" fmla="*/ 534 h 644"/>
                  <a:gd name="T20" fmla="*/ 372 w 514"/>
                  <a:gd name="T21" fmla="*/ 503 h 644"/>
                  <a:gd name="T22" fmla="*/ 336 w 514"/>
                  <a:gd name="T23" fmla="*/ 470 h 644"/>
                  <a:gd name="T24" fmla="*/ 291 w 514"/>
                  <a:gd name="T25" fmla="*/ 434 h 644"/>
                  <a:gd name="T26" fmla="*/ 244 w 514"/>
                  <a:gd name="T27" fmla="*/ 401 h 644"/>
                  <a:gd name="T28" fmla="*/ 199 w 514"/>
                  <a:gd name="T29" fmla="*/ 375 h 644"/>
                  <a:gd name="T30" fmla="*/ 158 w 514"/>
                  <a:gd name="T31" fmla="*/ 355 h 644"/>
                  <a:gd name="T32" fmla="*/ 120 w 514"/>
                  <a:gd name="T33" fmla="*/ 342 h 644"/>
                  <a:gd name="T34" fmla="*/ 86 w 514"/>
                  <a:gd name="T35" fmla="*/ 333 h 644"/>
                  <a:gd name="T36" fmla="*/ 57 w 514"/>
                  <a:gd name="T37" fmla="*/ 329 h 644"/>
                  <a:gd name="T38" fmla="*/ 33 w 514"/>
                  <a:gd name="T39" fmla="*/ 326 h 644"/>
                  <a:gd name="T40" fmla="*/ 15 w 514"/>
                  <a:gd name="T41" fmla="*/ 326 h 644"/>
                  <a:gd name="T42" fmla="*/ 4 w 514"/>
                  <a:gd name="T43" fmla="*/ 326 h 644"/>
                  <a:gd name="T44" fmla="*/ 0 w 514"/>
                  <a:gd name="T45" fmla="*/ 328 h 644"/>
                  <a:gd name="T46" fmla="*/ 122 w 514"/>
                  <a:gd name="T47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4" h="644">
                    <a:moveTo>
                      <a:pt x="122" y="0"/>
                    </a:moveTo>
                    <a:lnTo>
                      <a:pt x="514" y="352"/>
                    </a:lnTo>
                    <a:lnTo>
                      <a:pt x="476" y="644"/>
                    </a:lnTo>
                    <a:lnTo>
                      <a:pt x="474" y="642"/>
                    </a:lnTo>
                    <a:lnTo>
                      <a:pt x="472" y="634"/>
                    </a:lnTo>
                    <a:lnTo>
                      <a:pt x="465" y="622"/>
                    </a:lnTo>
                    <a:lnTo>
                      <a:pt x="456" y="606"/>
                    </a:lnTo>
                    <a:lnTo>
                      <a:pt x="443" y="586"/>
                    </a:lnTo>
                    <a:lnTo>
                      <a:pt x="425" y="562"/>
                    </a:lnTo>
                    <a:lnTo>
                      <a:pt x="401" y="534"/>
                    </a:lnTo>
                    <a:lnTo>
                      <a:pt x="372" y="503"/>
                    </a:lnTo>
                    <a:lnTo>
                      <a:pt x="336" y="470"/>
                    </a:lnTo>
                    <a:lnTo>
                      <a:pt x="291" y="434"/>
                    </a:lnTo>
                    <a:lnTo>
                      <a:pt x="244" y="401"/>
                    </a:lnTo>
                    <a:lnTo>
                      <a:pt x="199" y="375"/>
                    </a:lnTo>
                    <a:lnTo>
                      <a:pt x="158" y="355"/>
                    </a:lnTo>
                    <a:lnTo>
                      <a:pt x="120" y="342"/>
                    </a:lnTo>
                    <a:lnTo>
                      <a:pt x="86" y="333"/>
                    </a:lnTo>
                    <a:lnTo>
                      <a:pt x="57" y="329"/>
                    </a:lnTo>
                    <a:lnTo>
                      <a:pt x="33" y="326"/>
                    </a:lnTo>
                    <a:lnTo>
                      <a:pt x="15" y="326"/>
                    </a:lnTo>
                    <a:lnTo>
                      <a:pt x="4" y="326"/>
                    </a:lnTo>
                    <a:lnTo>
                      <a:pt x="0" y="32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C50000"/>
              </a:solidFill>
              <a:ln w="0">
                <a:solidFill>
                  <a:srgbClr val="C5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0" name="Freeform 916">
                <a:extLst>
                  <a:ext uri="{FF2B5EF4-FFF2-40B4-BE49-F238E27FC236}">
                    <a16:creationId xmlns:a16="http://schemas.microsoft.com/office/drawing/2014/main" id="{ECD6C3CB-BEED-4391-AA47-D49104878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9188" y="4249738"/>
                <a:ext cx="68263" cy="20638"/>
              </a:xfrm>
              <a:custGeom>
                <a:avLst/>
                <a:gdLst>
                  <a:gd name="T0" fmla="*/ 0 w 43"/>
                  <a:gd name="T1" fmla="*/ 0 h 13"/>
                  <a:gd name="T2" fmla="*/ 0 w 43"/>
                  <a:gd name="T3" fmla="*/ 0 h 13"/>
                  <a:gd name="T4" fmla="*/ 16 w 43"/>
                  <a:gd name="T5" fmla="*/ 4 h 13"/>
                  <a:gd name="T6" fmla="*/ 43 w 43"/>
                  <a:gd name="T7" fmla="*/ 13 h 13"/>
                  <a:gd name="T8" fmla="*/ 43 w 43"/>
                  <a:gd name="T9" fmla="*/ 13 h 13"/>
                  <a:gd name="T10" fmla="*/ 16 w 43"/>
                  <a:gd name="T11" fmla="*/ 4 h 13"/>
                  <a:gd name="T12" fmla="*/ 0 w 4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3">
                    <a:moveTo>
                      <a:pt x="0" y="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18"/>
              </a:solidFill>
              <a:ln w="0">
                <a:solidFill>
                  <a:srgbClr val="00001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1" name="Freeform 917">
                <a:extLst>
                  <a:ext uri="{FF2B5EF4-FFF2-40B4-BE49-F238E27FC236}">
                    <a16:creationId xmlns:a16="http://schemas.microsoft.com/office/drawing/2014/main" id="{CE03A23B-18A9-4C20-AE7E-A5A7316A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4901" y="4244975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9 w 9"/>
                  <a:gd name="T3" fmla="*/ 3 h 3"/>
                  <a:gd name="T4" fmla="*/ 9 w 9"/>
                  <a:gd name="T5" fmla="*/ 3 h 3"/>
                  <a:gd name="T6" fmla="*/ 0 w 9"/>
                  <a:gd name="T7" fmla="*/ 0 h 3"/>
                  <a:gd name="T8" fmla="*/ 0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15"/>
              </a:solidFill>
              <a:ln w="0">
                <a:solidFill>
                  <a:srgbClr val="0000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2" name="Freeform 918">
                <a:extLst>
                  <a:ext uri="{FF2B5EF4-FFF2-40B4-BE49-F238E27FC236}">
                    <a16:creationId xmlns:a16="http://schemas.microsoft.com/office/drawing/2014/main" id="{CBA213F7-5558-42FD-B91A-DB7305B1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3813" y="3846513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8 h 8"/>
                  <a:gd name="T8" fmla="*/ 0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3" name="Freeform 919">
                <a:extLst>
                  <a:ext uri="{FF2B5EF4-FFF2-40B4-BE49-F238E27FC236}">
                    <a16:creationId xmlns:a16="http://schemas.microsoft.com/office/drawing/2014/main" id="{F66CEF7B-1C92-4DF2-84FB-994446542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8413" y="3825875"/>
                <a:ext cx="25400" cy="20638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16 w 16"/>
                  <a:gd name="T5" fmla="*/ 13 h 13"/>
                  <a:gd name="T6" fmla="*/ 16 w 16"/>
                  <a:gd name="T7" fmla="*/ 13 h 13"/>
                  <a:gd name="T8" fmla="*/ 0 w 1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0"/>
                    </a:moveTo>
                    <a:lnTo>
                      <a:pt x="0" y="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4" name="Freeform 920">
                <a:extLst>
                  <a:ext uri="{FF2B5EF4-FFF2-40B4-BE49-F238E27FC236}">
                    <a16:creationId xmlns:a16="http://schemas.microsoft.com/office/drawing/2014/main" id="{644AAB02-EA8C-4C71-BB67-CF9448BD1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4601" y="3803650"/>
                <a:ext cx="23813" cy="2222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15 w 15"/>
                  <a:gd name="T5" fmla="*/ 14 h 14"/>
                  <a:gd name="T6" fmla="*/ 15 w 15"/>
                  <a:gd name="T7" fmla="*/ 14 h 14"/>
                  <a:gd name="T8" fmla="*/ 0 w 1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0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5" name="Freeform 921">
                <a:extLst>
                  <a:ext uri="{FF2B5EF4-FFF2-40B4-BE49-F238E27FC236}">
                    <a16:creationId xmlns:a16="http://schemas.microsoft.com/office/drawing/2014/main" id="{85B67901-D26B-4774-B443-53176A85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3488" y="3792538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6" name="Freeform 922">
                <a:extLst>
                  <a:ext uri="{FF2B5EF4-FFF2-40B4-BE49-F238E27FC236}">
                    <a16:creationId xmlns:a16="http://schemas.microsoft.com/office/drawing/2014/main" id="{D89BA530-FFE3-4363-B23C-113F20F92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4901" y="3792538"/>
                <a:ext cx="201613" cy="477838"/>
              </a:xfrm>
              <a:custGeom>
                <a:avLst/>
                <a:gdLst>
                  <a:gd name="T0" fmla="*/ 81 w 127"/>
                  <a:gd name="T1" fmla="*/ 0 h 301"/>
                  <a:gd name="T2" fmla="*/ 127 w 127"/>
                  <a:gd name="T3" fmla="*/ 42 h 301"/>
                  <a:gd name="T4" fmla="*/ 103 w 127"/>
                  <a:gd name="T5" fmla="*/ 132 h 301"/>
                  <a:gd name="T6" fmla="*/ 79 w 127"/>
                  <a:gd name="T7" fmla="*/ 219 h 301"/>
                  <a:gd name="T8" fmla="*/ 52 w 127"/>
                  <a:gd name="T9" fmla="*/ 301 h 301"/>
                  <a:gd name="T10" fmla="*/ 25 w 127"/>
                  <a:gd name="T11" fmla="*/ 292 h 301"/>
                  <a:gd name="T12" fmla="*/ 0 w 127"/>
                  <a:gd name="T13" fmla="*/ 285 h 301"/>
                  <a:gd name="T14" fmla="*/ 29 w 127"/>
                  <a:gd name="T15" fmla="*/ 195 h 301"/>
                  <a:gd name="T16" fmla="*/ 56 w 127"/>
                  <a:gd name="T17" fmla="*/ 100 h 301"/>
                  <a:gd name="T18" fmla="*/ 81 w 127"/>
                  <a:gd name="T1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301">
                    <a:moveTo>
                      <a:pt x="81" y="0"/>
                    </a:moveTo>
                    <a:lnTo>
                      <a:pt x="127" y="42"/>
                    </a:lnTo>
                    <a:lnTo>
                      <a:pt x="103" y="132"/>
                    </a:lnTo>
                    <a:lnTo>
                      <a:pt x="79" y="219"/>
                    </a:lnTo>
                    <a:lnTo>
                      <a:pt x="52" y="301"/>
                    </a:lnTo>
                    <a:lnTo>
                      <a:pt x="25" y="292"/>
                    </a:lnTo>
                    <a:lnTo>
                      <a:pt x="0" y="285"/>
                    </a:lnTo>
                    <a:lnTo>
                      <a:pt x="29" y="195"/>
                    </a:lnTo>
                    <a:lnTo>
                      <a:pt x="56" y="10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9F0000"/>
              </a:solidFill>
              <a:ln w="0">
                <a:solidFill>
                  <a:srgbClr val="9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7" name="Freeform 923">
                <a:extLst>
                  <a:ext uri="{FF2B5EF4-FFF2-40B4-BE49-F238E27FC236}">
                    <a16:creationId xmlns:a16="http://schemas.microsoft.com/office/drawing/2014/main" id="{17494FD8-E71E-4FD6-913D-E7240CAA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663" y="3968750"/>
                <a:ext cx="346075" cy="819150"/>
              </a:xfrm>
              <a:custGeom>
                <a:avLst/>
                <a:gdLst>
                  <a:gd name="T0" fmla="*/ 164 w 218"/>
                  <a:gd name="T1" fmla="*/ 0 h 516"/>
                  <a:gd name="T2" fmla="*/ 177 w 218"/>
                  <a:gd name="T3" fmla="*/ 6 h 516"/>
                  <a:gd name="T4" fmla="*/ 188 w 218"/>
                  <a:gd name="T5" fmla="*/ 20 h 516"/>
                  <a:gd name="T6" fmla="*/ 197 w 218"/>
                  <a:gd name="T7" fmla="*/ 41 h 516"/>
                  <a:gd name="T8" fmla="*/ 205 w 218"/>
                  <a:gd name="T9" fmla="*/ 68 h 516"/>
                  <a:gd name="T10" fmla="*/ 211 w 218"/>
                  <a:gd name="T11" fmla="*/ 104 h 516"/>
                  <a:gd name="T12" fmla="*/ 215 w 218"/>
                  <a:gd name="T13" fmla="*/ 144 h 516"/>
                  <a:gd name="T14" fmla="*/ 218 w 218"/>
                  <a:gd name="T15" fmla="*/ 193 h 516"/>
                  <a:gd name="T16" fmla="*/ 218 w 218"/>
                  <a:gd name="T17" fmla="*/ 246 h 516"/>
                  <a:gd name="T18" fmla="*/ 215 w 218"/>
                  <a:gd name="T19" fmla="*/ 305 h 516"/>
                  <a:gd name="T20" fmla="*/ 211 w 218"/>
                  <a:gd name="T21" fmla="*/ 371 h 516"/>
                  <a:gd name="T22" fmla="*/ 205 w 218"/>
                  <a:gd name="T23" fmla="*/ 442 h 516"/>
                  <a:gd name="T24" fmla="*/ 196 w 218"/>
                  <a:gd name="T25" fmla="*/ 516 h 516"/>
                  <a:gd name="T26" fmla="*/ 0 w 218"/>
                  <a:gd name="T27" fmla="*/ 490 h 516"/>
                  <a:gd name="T28" fmla="*/ 12 w 218"/>
                  <a:gd name="T29" fmla="*/ 409 h 516"/>
                  <a:gd name="T30" fmla="*/ 25 w 218"/>
                  <a:gd name="T31" fmla="*/ 334 h 516"/>
                  <a:gd name="T32" fmla="*/ 38 w 218"/>
                  <a:gd name="T33" fmla="*/ 266 h 516"/>
                  <a:gd name="T34" fmla="*/ 54 w 218"/>
                  <a:gd name="T35" fmla="*/ 205 h 516"/>
                  <a:gd name="T36" fmla="*/ 69 w 218"/>
                  <a:gd name="T37" fmla="*/ 151 h 516"/>
                  <a:gd name="T38" fmla="*/ 84 w 218"/>
                  <a:gd name="T39" fmla="*/ 105 h 516"/>
                  <a:gd name="T40" fmla="*/ 101 w 218"/>
                  <a:gd name="T41" fmla="*/ 66 h 516"/>
                  <a:gd name="T42" fmla="*/ 117 w 218"/>
                  <a:gd name="T43" fmla="*/ 37 h 516"/>
                  <a:gd name="T44" fmla="*/ 133 w 218"/>
                  <a:gd name="T45" fmla="*/ 15 h 516"/>
                  <a:gd name="T46" fmla="*/ 148 w 218"/>
                  <a:gd name="T47" fmla="*/ 3 h 516"/>
                  <a:gd name="T48" fmla="*/ 164 w 218"/>
                  <a:gd name="T4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8" h="516">
                    <a:moveTo>
                      <a:pt x="164" y="0"/>
                    </a:moveTo>
                    <a:lnTo>
                      <a:pt x="177" y="6"/>
                    </a:lnTo>
                    <a:lnTo>
                      <a:pt x="188" y="20"/>
                    </a:lnTo>
                    <a:lnTo>
                      <a:pt x="197" y="41"/>
                    </a:lnTo>
                    <a:lnTo>
                      <a:pt x="205" y="68"/>
                    </a:lnTo>
                    <a:lnTo>
                      <a:pt x="211" y="104"/>
                    </a:lnTo>
                    <a:lnTo>
                      <a:pt x="215" y="144"/>
                    </a:lnTo>
                    <a:lnTo>
                      <a:pt x="218" y="193"/>
                    </a:lnTo>
                    <a:lnTo>
                      <a:pt x="218" y="246"/>
                    </a:lnTo>
                    <a:lnTo>
                      <a:pt x="215" y="305"/>
                    </a:lnTo>
                    <a:lnTo>
                      <a:pt x="211" y="371"/>
                    </a:lnTo>
                    <a:lnTo>
                      <a:pt x="205" y="442"/>
                    </a:lnTo>
                    <a:lnTo>
                      <a:pt x="196" y="516"/>
                    </a:lnTo>
                    <a:lnTo>
                      <a:pt x="0" y="490"/>
                    </a:lnTo>
                    <a:lnTo>
                      <a:pt x="12" y="409"/>
                    </a:lnTo>
                    <a:lnTo>
                      <a:pt x="25" y="334"/>
                    </a:lnTo>
                    <a:lnTo>
                      <a:pt x="38" y="266"/>
                    </a:lnTo>
                    <a:lnTo>
                      <a:pt x="54" y="205"/>
                    </a:lnTo>
                    <a:lnTo>
                      <a:pt x="69" y="151"/>
                    </a:lnTo>
                    <a:lnTo>
                      <a:pt x="84" y="105"/>
                    </a:lnTo>
                    <a:lnTo>
                      <a:pt x="101" y="66"/>
                    </a:lnTo>
                    <a:lnTo>
                      <a:pt x="117" y="37"/>
                    </a:lnTo>
                    <a:lnTo>
                      <a:pt x="133" y="15"/>
                    </a:lnTo>
                    <a:lnTo>
                      <a:pt x="148" y="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FA3E16"/>
              </a:solidFill>
              <a:ln w="0">
                <a:solidFill>
                  <a:srgbClr val="FA3E1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8" name="Freeform 924">
                <a:extLst>
                  <a:ext uri="{FF2B5EF4-FFF2-40B4-BE49-F238E27FC236}">
                    <a16:creationId xmlns:a16="http://schemas.microsoft.com/office/drawing/2014/main" id="{E3EAD3C1-0A2D-408C-A3AF-8F136FACE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663" y="4705350"/>
                <a:ext cx="315913" cy="82550"/>
              </a:xfrm>
              <a:custGeom>
                <a:avLst/>
                <a:gdLst>
                  <a:gd name="T0" fmla="*/ 3 w 199"/>
                  <a:gd name="T1" fmla="*/ 0 h 52"/>
                  <a:gd name="T2" fmla="*/ 199 w 199"/>
                  <a:gd name="T3" fmla="*/ 26 h 52"/>
                  <a:gd name="T4" fmla="*/ 196 w 199"/>
                  <a:gd name="T5" fmla="*/ 52 h 52"/>
                  <a:gd name="T6" fmla="*/ 0 w 199"/>
                  <a:gd name="T7" fmla="*/ 26 h 52"/>
                  <a:gd name="T8" fmla="*/ 3 w 19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52">
                    <a:moveTo>
                      <a:pt x="3" y="0"/>
                    </a:moveTo>
                    <a:lnTo>
                      <a:pt x="199" y="26"/>
                    </a:lnTo>
                    <a:lnTo>
                      <a:pt x="196" y="52"/>
                    </a:lnTo>
                    <a:lnTo>
                      <a:pt x="0" y="2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81B00"/>
              </a:solidFill>
              <a:ln w="0">
                <a:solidFill>
                  <a:srgbClr val="D81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19" name="Freeform 925">
                <a:extLst>
                  <a:ext uri="{FF2B5EF4-FFF2-40B4-BE49-F238E27FC236}">
                    <a16:creationId xmlns:a16="http://schemas.microsoft.com/office/drawing/2014/main" id="{D176C095-F11C-4977-93F7-CF84E553A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6538" y="4748213"/>
                <a:ext cx="277813" cy="57150"/>
              </a:xfrm>
              <a:custGeom>
                <a:avLst/>
                <a:gdLst>
                  <a:gd name="T0" fmla="*/ 1 w 175"/>
                  <a:gd name="T1" fmla="*/ 0 h 36"/>
                  <a:gd name="T2" fmla="*/ 175 w 175"/>
                  <a:gd name="T3" fmla="*/ 24 h 36"/>
                  <a:gd name="T4" fmla="*/ 174 w 175"/>
                  <a:gd name="T5" fmla="*/ 36 h 36"/>
                  <a:gd name="T6" fmla="*/ 0 w 175"/>
                  <a:gd name="T7" fmla="*/ 13 h 36"/>
                  <a:gd name="T8" fmla="*/ 1 w 17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6">
                    <a:moveTo>
                      <a:pt x="1" y="0"/>
                    </a:moveTo>
                    <a:lnTo>
                      <a:pt x="175" y="24"/>
                    </a:lnTo>
                    <a:lnTo>
                      <a:pt x="174" y="36"/>
                    </a:lnTo>
                    <a:lnTo>
                      <a:pt x="0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0000"/>
              </a:solidFill>
              <a:ln w="0">
                <a:solidFill>
                  <a:srgbClr val="BE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0" name="Freeform 926">
                <a:extLst>
                  <a:ext uri="{FF2B5EF4-FFF2-40B4-BE49-F238E27FC236}">
                    <a16:creationId xmlns:a16="http://schemas.microsoft.com/office/drawing/2014/main" id="{B13083DE-4CB7-4CC6-80EE-AB209EF3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0813" y="1568450"/>
                <a:ext cx="1211263" cy="3151188"/>
              </a:xfrm>
              <a:custGeom>
                <a:avLst/>
                <a:gdLst>
                  <a:gd name="T0" fmla="*/ 521 w 763"/>
                  <a:gd name="T1" fmla="*/ 4 h 1985"/>
                  <a:gd name="T2" fmla="*/ 536 w 763"/>
                  <a:gd name="T3" fmla="*/ 28 h 1985"/>
                  <a:gd name="T4" fmla="*/ 562 w 763"/>
                  <a:gd name="T5" fmla="*/ 72 h 1985"/>
                  <a:gd name="T6" fmla="*/ 596 w 763"/>
                  <a:gd name="T7" fmla="*/ 138 h 1985"/>
                  <a:gd name="T8" fmla="*/ 635 w 763"/>
                  <a:gd name="T9" fmla="*/ 222 h 1985"/>
                  <a:gd name="T10" fmla="*/ 673 w 763"/>
                  <a:gd name="T11" fmla="*/ 322 h 1985"/>
                  <a:gd name="T12" fmla="*/ 710 w 763"/>
                  <a:gd name="T13" fmla="*/ 439 h 1985"/>
                  <a:gd name="T14" fmla="*/ 738 w 763"/>
                  <a:gd name="T15" fmla="*/ 569 h 1985"/>
                  <a:gd name="T16" fmla="*/ 758 w 763"/>
                  <a:gd name="T17" fmla="*/ 711 h 1985"/>
                  <a:gd name="T18" fmla="*/ 763 w 763"/>
                  <a:gd name="T19" fmla="*/ 864 h 1985"/>
                  <a:gd name="T20" fmla="*/ 752 w 763"/>
                  <a:gd name="T21" fmla="*/ 1025 h 1985"/>
                  <a:gd name="T22" fmla="*/ 724 w 763"/>
                  <a:gd name="T23" fmla="*/ 1203 h 1985"/>
                  <a:gd name="T24" fmla="*/ 686 w 763"/>
                  <a:gd name="T25" fmla="*/ 1385 h 1985"/>
                  <a:gd name="T26" fmla="*/ 640 w 763"/>
                  <a:gd name="T27" fmla="*/ 1561 h 1985"/>
                  <a:gd name="T28" fmla="*/ 588 w 763"/>
                  <a:gd name="T29" fmla="*/ 1724 h 1985"/>
                  <a:gd name="T30" fmla="*/ 533 w 763"/>
                  <a:gd name="T31" fmla="*/ 1867 h 1985"/>
                  <a:gd name="T32" fmla="*/ 474 w 763"/>
                  <a:gd name="T33" fmla="*/ 1981 h 1985"/>
                  <a:gd name="T34" fmla="*/ 333 w 763"/>
                  <a:gd name="T35" fmla="*/ 1985 h 1985"/>
                  <a:gd name="T36" fmla="*/ 189 w 763"/>
                  <a:gd name="T37" fmla="*/ 1965 h 1985"/>
                  <a:gd name="T38" fmla="*/ 52 w 763"/>
                  <a:gd name="T39" fmla="*/ 1925 h 1985"/>
                  <a:gd name="T40" fmla="*/ 28 w 763"/>
                  <a:gd name="T41" fmla="*/ 1811 h 1985"/>
                  <a:gd name="T42" fmla="*/ 11 w 763"/>
                  <a:gd name="T43" fmla="*/ 1673 h 1985"/>
                  <a:gd name="T44" fmla="*/ 1 w 763"/>
                  <a:gd name="T45" fmla="*/ 1518 h 1985"/>
                  <a:gd name="T46" fmla="*/ 0 w 763"/>
                  <a:gd name="T47" fmla="*/ 1351 h 1985"/>
                  <a:gd name="T48" fmla="*/ 7 w 763"/>
                  <a:gd name="T49" fmla="*/ 1181 h 1985"/>
                  <a:gd name="T50" fmla="*/ 20 w 763"/>
                  <a:gd name="T51" fmla="*/ 1012 h 1985"/>
                  <a:gd name="T52" fmla="*/ 43 w 763"/>
                  <a:gd name="T53" fmla="*/ 850 h 1985"/>
                  <a:gd name="T54" fmla="*/ 81 w 763"/>
                  <a:gd name="T55" fmla="*/ 697 h 1985"/>
                  <a:gd name="T56" fmla="*/ 131 w 763"/>
                  <a:gd name="T57" fmla="*/ 558 h 1985"/>
                  <a:gd name="T58" fmla="*/ 190 w 763"/>
                  <a:gd name="T59" fmla="*/ 432 h 1985"/>
                  <a:gd name="T60" fmla="*/ 254 w 763"/>
                  <a:gd name="T61" fmla="*/ 321 h 1985"/>
                  <a:gd name="T62" fmla="*/ 318 w 763"/>
                  <a:gd name="T63" fmla="*/ 227 h 1985"/>
                  <a:gd name="T64" fmla="*/ 381 w 763"/>
                  <a:gd name="T65" fmla="*/ 147 h 1985"/>
                  <a:gd name="T66" fmla="*/ 435 w 763"/>
                  <a:gd name="T67" fmla="*/ 84 h 1985"/>
                  <a:gd name="T68" fmla="*/ 479 w 763"/>
                  <a:gd name="T69" fmla="*/ 38 h 1985"/>
                  <a:gd name="T70" fmla="*/ 508 w 763"/>
                  <a:gd name="T71" fmla="*/ 11 h 1985"/>
                  <a:gd name="T72" fmla="*/ 519 w 763"/>
                  <a:gd name="T73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3" h="1985">
                    <a:moveTo>
                      <a:pt x="519" y="0"/>
                    </a:moveTo>
                    <a:lnTo>
                      <a:pt x="521" y="4"/>
                    </a:lnTo>
                    <a:lnTo>
                      <a:pt x="526" y="13"/>
                    </a:lnTo>
                    <a:lnTo>
                      <a:pt x="536" y="28"/>
                    </a:lnTo>
                    <a:lnTo>
                      <a:pt x="547" y="47"/>
                    </a:lnTo>
                    <a:lnTo>
                      <a:pt x="562" y="72"/>
                    </a:lnTo>
                    <a:lnTo>
                      <a:pt x="579" y="102"/>
                    </a:lnTo>
                    <a:lnTo>
                      <a:pt x="596" y="138"/>
                    </a:lnTo>
                    <a:lnTo>
                      <a:pt x="615" y="177"/>
                    </a:lnTo>
                    <a:lnTo>
                      <a:pt x="635" y="222"/>
                    </a:lnTo>
                    <a:lnTo>
                      <a:pt x="655" y="270"/>
                    </a:lnTo>
                    <a:lnTo>
                      <a:pt x="673" y="322"/>
                    </a:lnTo>
                    <a:lnTo>
                      <a:pt x="693" y="379"/>
                    </a:lnTo>
                    <a:lnTo>
                      <a:pt x="710" y="439"/>
                    </a:lnTo>
                    <a:lnTo>
                      <a:pt x="725" y="502"/>
                    </a:lnTo>
                    <a:lnTo>
                      <a:pt x="738" y="569"/>
                    </a:lnTo>
                    <a:lnTo>
                      <a:pt x="750" y="639"/>
                    </a:lnTo>
                    <a:lnTo>
                      <a:pt x="758" y="711"/>
                    </a:lnTo>
                    <a:lnTo>
                      <a:pt x="763" y="786"/>
                    </a:lnTo>
                    <a:lnTo>
                      <a:pt x="763" y="864"/>
                    </a:lnTo>
                    <a:lnTo>
                      <a:pt x="761" y="944"/>
                    </a:lnTo>
                    <a:lnTo>
                      <a:pt x="752" y="1025"/>
                    </a:lnTo>
                    <a:lnTo>
                      <a:pt x="740" y="1114"/>
                    </a:lnTo>
                    <a:lnTo>
                      <a:pt x="724" y="1203"/>
                    </a:lnTo>
                    <a:lnTo>
                      <a:pt x="706" y="1295"/>
                    </a:lnTo>
                    <a:lnTo>
                      <a:pt x="686" y="1385"/>
                    </a:lnTo>
                    <a:lnTo>
                      <a:pt x="664" y="1474"/>
                    </a:lnTo>
                    <a:lnTo>
                      <a:pt x="640" y="1561"/>
                    </a:lnTo>
                    <a:lnTo>
                      <a:pt x="615" y="1645"/>
                    </a:lnTo>
                    <a:lnTo>
                      <a:pt x="588" y="1724"/>
                    </a:lnTo>
                    <a:lnTo>
                      <a:pt x="560" y="1799"/>
                    </a:lnTo>
                    <a:lnTo>
                      <a:pt x="533" y="1867"/>
                    </a:lnTo>
                    <a:lnTo>
                      <a:pt x="504" y="1927"/>
                    </a:lnTo>
                    <a:lnTo>
                      <a:pt x="474" y="1981"/>
                    </a:lnTo>
                    <a:lnTo>
                      <a:pt x="403" y="1985"/>
                    </a:lnTo>
                    <a:lnTo>
                      <a:pt x="333" y="1985"/>
                    </a:lnTo>
                    <a:lnTo>
                      <a:pt x="261" y="1978"/>
                    </a:lnTo>
                    <a:lnTo>
                      <a:pt x="189" y="1965"/>
                    </a:lnTo>
                    <a:lnTo>
                      <a:pt x="119" y="1948"/>
                    </a:lnTo>
                    <a:lnTo>
                      <a:pt x="52" y="1925"/>
                    </a:lnTo>
                    <a:lnTo>
                      <a:pt x="38" y="1871"/>
                    </a:lnTo>
                    <a:lnTo>
                      <a:pt x="28" y="1811"/>
                    </a:lnTo>
                    <a:lnTo>
                      <a:pt x="17" y="1744"/>
                    </a:lnTo>
                    <a:lnTo>
                      <a:pt x="11" y="1673"/>
                    </a:lnTo>
                    <a:lnTo>
                      <a:pt x="4" y="1597"/>
                    </a:lnTo>
                    <a:lnTo>
                      <a:pt x="1" y="1518"/>
                    </a:lnTo>
                    <a:lnTo>
                      <a:pt x="0" y="1436"/>
                    </a:lnTo>
                    <a:lnTo>
                      <a:pt x="0" y="1351"/>
                    </a:lnTo>
                    <a:lnTo>
                      <a:pt x="3" y="1266"/>
                    </a:lnTo>
                    <a:lnTo>
                      <a:pt x="7" y="1181"/>
                    </a:lnTo>
                    <a:lnTo>
                      <a:pt x="12" y="1096"/>
                    </a:lnTo>
                    <a:lnTo>
                      <a:pt x="20" y="1012"/>
                    </a:lnTo>
                    <a:lnTo>
                      <a:pt x="30" y="931"/>
                    </a:lnTo>
                    <a:lnTo>
                      <a:pt x="43" y="850"/>
                    </a:lnTo>
                    <a:lnTo>
                      <a:pt x="60" y="771"/>
                    </a:lnTo>
                    <a:lnTo>
                      <a:pt x="81" y="697"/>
                    </a:lnTo>
                    <a:lnTo>
                      <a:pt x="105" y="626"/>
                    </a:lnTo>
                    <a:lnTo>
                      <a:pt x="131" y="558"/>
                    </a:lnTo>
                    <a:lnTo>
                      <a:pt x="160" y="493"/>
                    </a:lnTo>
                    <a:lnTo>
                      <a:pt x="190" y="432"/>
                    </a:lnTo>
                    <a:lnTo>
                      <a:pt x="221" y="375"/>
                    </a:lnTo>
                    <a:lnTo>
                      <a:pt x="254" y="321"/>
                    </a:lnTo>
                    <a:lnTo>
                      <a:pt x="287" y="271"/>
                    </a:lnTo>
                    <a:lnTo>
                      <a:pt x="318" y="227"/>
                    </a:lnTo>
                    <a:lnTo>
                      <a:pt x="350" y="185"/>
                    </a:lnTo>
                    <a:lnTo>
                      <a:pt x="381" y="147"/>
                    </a:lnTo>
                    <a:lnTo>
                      <a:pt x="409" y="113"/>
                    </a:lnTo>
                    <a:lnTo>
                      <a:pt x="435" y="84"/>
                    </a:lnTo>
                    <a:lnTo>
                      <a:pt x="458" y="59"/>
                    </a:lnTo>
                    <a:lnTo>
                      <a:pt x="479" y="38"/>
                    </a:lnTo>
                    <a:lnTo>
                      <a:pt x="496" y="23"/>
                    </a:lnTo>
                    <a:lnTo>
                      <a:pt x="508" y="11"/>
                    </a:lnTo>
                    <a:lnTo>
                      <a:pt x="516" y="3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>
                <a:solidFill>
                  <a:srgbClr val="F6F8A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1" name="Freeform 928">
                <a:extLst>
                  <a:ext uri="{FF2B5EF4-FFF2-40B4-BE49-F238E27FC236}">
                    <a16:creationId xmlns:a16="http://schemas.microsoft.com/office/drawing/2014/main" id="{CE3D2B9C-F938-49BE-B4EB-1B5E651EE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138" y="4537075"/>
                <a:ext cx="738188" cy="182563"/>
              </a:xfrm>
              <a:custGeom>
                <a:avLst/>
                <a:gdLst>
                  <a:gd name="T0" fmla="*/ 0 w 465"/>
                  <a:gd name="T1" fmla="*/ 0 h 115"/>
                  <a:gd name="T2" fmla="*/ 73 w 465"/>
                  <a:gd name="T3" fmla="*/ 25 h 115"/>
                  <a:gd name="T4" fmla="*/ 151 w 465"/>
                  <a:gd name="T5" fmla="*/ 44 h 115"/>
                  <a:gd name="T6" fmla="*/ 229 w 465"/>
                  <a:gd name="T7" fmla="*/ 57 h 115"/>
                  <a:gd name="T8" fmla="*/ 308 w 465"/>
                  <a:gd name="T9" fmla="*/ 65 h 115"/>
                  <a:gd name="T10" fmla="*/ 386 w 465"/>
                  <a:gd name="T11" fmla="*/ 65 h 115"/>
                  <a:gd name="T12" fmla="*/ 465 w 465"/>
                  <a:gd name="T13" fmla="*/ 60 h 115"/>
                  <a:gd name="T14" fmla="*/ 436 w 465"/>
                  <a:gd name="T15" fmla="*/ 111 h 115"/>
                  <a:gd name="T16" fmla="*/ 365 w 465"/>
                  <a:gd name="T17" fmla="*/ 115 h 115"/>
                  <a:gd name="T18" fmla="*/ 295 w 465"/>
                  <a:gd name="T19" fmla="*/ 115 h 115"/>
                  <a:gd name="T20" fmla="*/ 223 w 465"/>
                  <a:gd name="T21" fmla="*/ 108 h 115"/>
                  <a:gd name="T22" fmla="*/ 151 w 465"/>
                  <a:gd name="T23" fmla="*/ 95 h 115"/>
                  <a:gd name="T24" fmla="*/ 81 w 465"/>
                  <a:gd name="T25" fmla="*/ 78 h 115"/>
                  <a:gd name="T26" fmla="*/ 14 w 465"/>
                  <a:gd name="T27" fmla="*/ 55 h 115"/>
                  <a:gd name="T28" fmla="*/ 0 w 465"/>
                  <a:gd name="T2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5" h="115">
                    <a:moveTo>
                      <a:pt x="0" y="0"/>
                    </a:moveTo>
                    <a:lnTo>
                      <a:pt x="73" y="25"/>
                    </a:lnTo>
                    <a:lnTo>
                      <a:pt x="151" y="44"/>
                    </a:lnTo>
                    <a:lnTo>
                      <a:pt x="229" y="57"/>
                    </a:lnTo>
                    <a:lnTo>
                      <a:pt x="308" y="65"/>
                    </a:lnTo>
                    <a:lnTo>
                      <a:pt x="386" y="65"/>
                    </a:lnTo>
                    <a:lnTo>
                      <a:pt x="465" y="60"/>
                    </a:lnTo>
                    <a:lnTo>
                      <a:pt x="436" y="111"/>
                    </a:lnTo>
                    <a:lnTo>
                      <a:pt x="365" y="115"/>
                    </a:lnTo>
                    <a:lnTo>
                      <a:pt x="295" y="115"/>
                    </a:lnTo>
                    <a:lnTo>
                      <a:pt x="223" y="108"/>
                    </a:lnTo>
                    <a:lnTo>
                      <a:pt x="151" y="95"/>
                    </a:lnTo>
                    <a:lnTo>
                      <a:pt x="81" y="78"/>
                    </a:lnTo>
                    <a:lnTo>
                      <a:pt x="1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00"/>
              </a:solidFill>
              <a:ln w="0">
                <a:solidFill>
                  <a:srgbClr val="FA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2" name="Freeform 929">
                <a:extLst>
                  <a:ext uri="{FF2B5EF4-FFF2-40B4-BE49-F238E27FC236}">
                    <a16:creationId xmlns:a16="http://schemas.microsoft.com/office/drawing/2014/main" id="{FCF3B430-995F-467B-AB5F-9F720F86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613" y="4122738"/>
                <a:ext cx="84138" cy="3175"/>
              </a:xfrm>
              <a:custGeom>
                <a:avLst/>
                <a:gdLst>
                  <a:gd name="T0" fmla="*/ 43 w 53"/>
                  <a:gd name="T1" fmla="*/ 0 h 2"/>
                  <a:gd name="T2" fmla="*/ 53 w 53"/>
                  <a:gd name="T3" fmla="*/ 0 h 2"/>
                  <a:gd name="T4" fmla="*/ 53 w 53"/>
                  <a:gd name="T5" fmla="*/ 0 h 2"/>
                  <a:gd name="T6" fmla="*/ 43 w 53"/>
                  <a:gd name="T7" fmla="*/ 0 h 2"/>
                  <a:gd name="T8" fmla="*/ 22 w 53"/>
                  <a:gd name="T9" fmla="*/ 0 h 2"/>
                  <a:gd name="T10" fmla="*/ 0 w 53"/>
                  <a:gd name="T11" fmla="*/ 2 h 2"/>
                  <a:gd name="T12" fmla="*/ 0 w 53"/>
                  <a:gd name="T13" fmla="*/ 2 h 2"/>
                  <a:gd name="T14" fmla="*/ 22 w 53"/>
                  <a:gd name="T15" fmla="*/ 0 h 2"/>
                  <a:gd name="T16" fmla="*/ 43 w 5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">
                    <a:moveTo>
                      <a:pt x="43" y="0"/>
                    </a:moveTo>
                    <a:lnTo>
                      <a:pt x="53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2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936FF"/>
              </a:solidFill>
              <a:ln w="0">
                <a:solidFill>
                  <a:srgbClr val="193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3" name="Freeform 930">
                <a:extLst>
                  <a:ext uri="{FF2B5EF4-FFF2-40B4-BE49-F238E27FC236}">
                    <a16:creationId xmlns:a16="http://schemas.microsoft.com/office/drawing/2014/main" id="{A664461F-B463-4D50-A4E0-A7FEA460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1" y="3651250"/>
                <a:ext cx="95250" cy="474663"/>
              </a:xfrm>
              <a:custGeom>
                <a:avLst/>
                <a:gdLst>
                  <a:gd name="T0" fmla="*/ 55 w 60"/>
                  <a:gd name="T1" fmla="*/ 0 h 299"/>
                  <a:gd name="T2" fmla="*/ 55 w 60"/>
                  <a:gd name="T3" fmla="*/ 102 h 299"/>
                  <a:gd name="T4" fmla="*/ 56 w 60"/>
                  <a:gd name="T5" fmla="*/ 202 h 299"/>
                  <a:gd name="T6" fmla="*/ 60 w 60"/>
                  <a:gd name="T7" fmla="*/ 297 h 299"/>
                  <a:gd name="T8" fmla="*/ 50 w 60"/>
                  <a:gd name="T9" fmla="*/ 297 h 299"/>
                  <a:gd name="T10" fmla="*/ 29 w 60"/>
                  <a:gd name="T11" fmla="*/ 297 h 299"/>
                  <a:gd name="T12" fmla="*/ 7 w 60"/>
                  <a:gd name="T13" fmla="*/ 299 h 299"/>
                  <a:gd name="T14" fmla="*/ 3 w 60"/>
                  <a:gd name="T15" fmla="*/ 212 h 299"/>
                  <a:gd name="T16" fmla="*/ 0 w 60"/>
                  <a:gd name="T17" fmla="*/ 122 h 299"/>
                  <a:gd name="T18" fmla="*/ 0 w 60"/>
                  <a:gd name="T19" fmla="*/ 29 h 299"/>
                  <a:gd name="T20" fmla="*/ 55 w 60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299">
                    <a:moveTo>
                      <a:pt x="55" y="0"/>
                    </a:moveTo>
                    <a:lnTo>
                      <a:pt x="55" y="102"/>
                    </a:lnTo>
                    <a:lnTo>
                      <a:pt x="56" y="202"/>
                    </a:lnTo>
                    <a:lnTo>
                      <a:pt x="60" y="297"/>
                    </a:lnTo>
                    <a:lnTo>
                      <a:pt x="50" y="297"/>
                    </a:lnTo>
                    <a:lnTo>
                      <a:pt x="29" y="297"/>
                    </a:lnTo>
                    <a:lnTo>
                      <a:pt x="7" y="299"/>
                    </a:lnTo>
                    <a:lnTo>
                      <a:pt x="3" y="212"/>
                    </a:lnTo>
                    <a:lnTo>
                      <a:pt x="0" y="122"/>
                    </a:lnTo>
                    <a:lnTo>
                      <a:pt x="0" y="2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4" name="Freeform 931">
                <a:extLst>
                  <a:ext uri="{FF2B5EF4-FFF2-40B4-BE49-F238E27FC236}">
                    <a16:creationId xmlns:a16="http://schemas.microsoft.com/office/drawing/2014/main" id="{F662ECE0-8C5B-4977-968C-5E9F663992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0813" y="3597275"/>
                <a:ext cx="107950" cy="525463"/>
              </a:xfrm>
              <a:custGeom>
                <a:avLst/>
                <a:gdLst>
                  <a:gd name="T0" fmla="*/ 1 w 68"/>
                  <a:gd name="T1" fmla="*/ 34 h 331"/>
                  <a:gd name="T2" fmla="*/ 0 w 68"/>
                  <a:gd name="T3" fmla="*/ 136 h 331"/>
                  <a:gd name="T4" fmla="*/ 1 w 68"/>
                  <a:gd name="T5" fmla="*/ 236 h 331"/>
                  <a:gd name="T6" fmla="*/ 5 w 68"/>
                  <a:gd name="T7" fmla="*/ 331 h 331"/>
                  <a:gd name="T8" fmla="*/ 5 w 68"/>
                  <a:gd name="T9" fmla="*/ 331 h 331"/>
                  <a:gd name="T10" fmla="*/ 5 w 68"/>
                  <a:gd name="T11" fmla="*/ 331 h 331"/>
                  <a:gd name="T12" fmla="*/ 1 w 68"/>
                  <a:gd name="T13" fmla="*/ 236 h 331"/>
                  <a:gd name="T14" fmla="*/ 0 w 68"/>
                  <a:gd name="T15" fmla="*/ 136 h 331"/>
                  <a:gd name="T16" fmla="*/ 0 w 68"/>
                  <a:gd name="T17" fmla="*/ 34 h 331"/>
                  <a:gd name="T18" fmla="*/ 1 w 68"/>
                  <a:gd name="T19" fmla="*/ 34 h 331"/>
                  <a:gd name="T20" fmla="*/ 67 w 68"/>
                  <a:gd name="T21" fmla="*/ 0 h 331"/>
                  <a:gd name="T22" fmla="*/ 68 w 68"/>
                  <a:gd name="T23" fmla="*/ 14 h 331"/>
                  <a:gd name="T24" fmla="*/ 47 w 68"/>
                  <a:gd name="T25" fmla="*/ 11 h 331"/>
                  <a:gd name="T26" fmla="*/ 67 w 68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331">
                    <a:moveTo>
                      <a:pt x="1" y="34"/>
                    </a:moveTo>
                    <a:lnTo>
                      <a:pt x="0" y="136"/>
                    </a:lnTo>
                    <a:lnTo>
                      <a:pt x="1" y="236"/>
                    </a:lnTo>
                    <a:lnTo>
                      <a:pt x="5" y="331"/>
                    </a:lnTo>
                    <a:lnTo>
                      <a:pt x="5" y="331"/>
                    </a:lnTo>
                    <a:lnTo>
                      <a:pt x="5" y="331"/>
                    </a:lnTo>
                    <a:lnTo>
                      <a:pt x="1" y="236"/>
                    </a:lnTo>
                    <a:lnTo>
                      <a:pt x="0" y="136"/>
                    </a:lnTo>
                    <a:lnTo>
                      <a:pt x="0" y="34"/>
                    </a:lnTo>
                    <a:lnTo>
                      <a:pt x="1" y="34"/>
                    </a:lnTo>
                    <a:close/>
                    <a:moveTo>
                      <a:pt x="67" y="0"/>
                    </a:moveTo>
                    <a:lnTo>
                      <a:pt x="68" y="14"/>
                    </a:lnTo>
                    <a:lnTo>
                      <a:pt x="47" y="1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2F388"/>
              </a:solidFill>
              <a:ln w="0">
                <a:solidFill>
                  <a:srgbClr val="F2F3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5" name="Freeform 932">
                <a:extLst>
                  <a:ext uri="{FF2B5EF4-FFF2-40B4-BE49-F238E27FC236}">
                    <a16:creationId xmlns:a16="http://schemas.microsoft.com/office/drawing/2014/main" id="{25F4830E-D2ED-420F-B0C4-EEB3F309C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826" y="1568450"/>
                <a:ext cx="769938" cy="692150"/>
              </a:xfrm>
              <a:custGeom>
                <a:avLst/>
                <a:gdLst>
                  <a:gd name="T0" fmla="*/ 296 w 485"/>
                  <a:gd name="T1" fmla="*/ 0 h 436"/>
                  <a:gd name="T2" fmla="*/ 298 w 485"/>
                  <a:gd name="T3" fmla="*/ 4 h 436"/>
                  <a:gd name="T4" fmla="*/ 303 w 485"/>
                  <a:gd name="T5" fmla="*/ 12 h 436"/>
                  <a:gd name="T6" fmla="*/ 313 w 485"/>
                  <a:gd name="T7" fmla="*/ 27 h 436"/>
                  <a:gd name="T8" fmla="*/ 324 w 485"/>
                  <a:gd name="T9" fmla="*/ 47 h 436"/>
                  <a:gd name="T10" fmla="*/ 339 w 485"/>
                  <a:gd name="T11" fmla="*/ 72 h 436"/>
                  <a:gd name="T12" fmla="*/ 354 w 485"/>
                  <a:gd name="T13" fmla="*/ 102 h 436"/>
                  <a:gd name="T14" fmla="*/ 373 w 485"/>
                  <a:gd name="T15" fmla="*/ 137 h 436"/>
                  <a:gd name="T16" fmla="*/ 391 w 485"/>
                  <a:gd name="T17" fmla="*/ 177 h 436"/>
                  <a:gd name="T18" fmla="*/ 411 w 485"/>
                  <a:gd name="T19" fmla="*/ 220 h 436"/>
                  <a:gd name="T20" fmla="*/ 430 w 485"/>
                  <a:gd name="T21" fmla="*/ 269 h 436"/>
                  <a:gd name="T22" fmla="*/ 450 w 485"/>
                  <a:gd name="T23" fmla="*/ 321 h 436"/>
                  <a:gd name="T24" fmla="*/ 468 w 485"/>
                  <a:gd name="T25" fmla="*/ 377 h 436"/>
                  <a:gd name="T26" fmla="*/ 485 w 485"/>
                  <a:gd name="T27" fmla="*/ 436 h 436"/>
                  <a:gd name="T28" fmla="*/ 0 w 485"/>
                  <a:gd name="T29" fmla="*/ 373 h 436"/>
                  <a:gd name="T30" fmla="*/ 32 w 485"/>
                  <a:gd name="T31" fmla="*/ 320 h 436"/>
                  <a:gd name="T32" fmla="*/ 65 w 485"/>
                  <a:gd name="T33" fmla="*/ 270 h 436"/>
                  <a:gd name="T34" fmla="*/ 97 w 485"/>
                  <a:gd name="T35" fmla="*/ 226 h 436"/>
                  <a:gd name="T36" fmla="*/ 128 w 485"/>
                  <a:gd name="T37" fmla="*/ 184 h 436"/>
                  <a:gd name="T38" fmla="*/ 158 w 485"/>
                  <a:gd name="T39" fmla="*/ 146 h 436"/>
                  <a:gd name="T40" fmla="*/ 187 w 485"/>
                  <a:gd name="T41" fmla="*/ 113 h 436"/>
                  <a:gd name="T42" fmla="*/ 213 w 485"/>
                  <a:gd name="T43" fmla="*/ 84 h 436"/>
                  <a:gd name="T44" fmla="*/ 237 w 485"/>
                  <a:gd name="T45" fmla="*/ 59 h 436"/>
                  <a:gd name="T46" fmla="*/ 256 w 485"/>
                  <a:gd name="T47" fmla="*/ 38 h 436"/>
                  <a:gd name="T48" fmla="*/ 273 w 485"/>
                  <a:gd name="T49" fmla="*/ 23 h 436"/>
                  <a:gd name="T50" fmla="*/ 285 w 485"/>
                  <a:gd name="T51" fmla="*/ 11 h 436"/>
                  <a:gd name="T52" fmla="*/ 293 w 485"/>
                  <a:gd name="T53" fmla="*/ 3 h 436"/>
                  <a:gd name="T54" fmla="*/ 296 w 485"/>
                  <a:gd name="T5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5" h="436">
                    <a:moveTo>
                      <a:pt x="296" y="0"/>
                    </a:moveTo>
                    <a:lnTo>
                      <a:pt x="298" y="4"/>
                    </a:lnTo>
                    <a:lnTo>
                      <a:pt x="303" y="12"/>
                    </a:lnTo>
                    <a:lnTo>
                      <a:pt x="313" y="27"/>
                    </a:lnTo>
                    <a:lnTo>
                      <a:pt x="324" y="47"/>
                    </a:lnTo>
                    <a:lnTo>
                      <a:pt x="339" y="72"/>
                    </a:lnTo>
                    <a:lnTo>
                      <a:pt x="354" y="102"/>
                    </a:lnTo>
                    <a:lnTo>
                      <a:pt x="373" y="137"/>
                    </a:lnTo>
                    <a:lnTo>
                      <a:pt x="391" y="177"/>
                    </a:lnTo>
                    <a:lnTo>
                      <a:pt x="411" y="220"/>
                    </a:lnTo>
                    <a:lnTo>
                      <a:pt x="430" y="269"/>
                    </a:lnTo>
                    <a:lnTo>
                      <a:pt x="450" y="321"/>
                    </a:lnTo>
                    <a:lnTo>
                      <a:pt x="468" y="377"/>
                    </a:lnTo>
                    <a:lnTo>
                      <a:pt x="485" y="436"/>
                    </a:lnTo>
                    <a:lnTo>
                      <a:pt x="0" y="373"/>
                    </a:lnTo>
                    <a:lnTo>
                      <a:pt x="32" y="320"/>
                    </a:lnTo>
                    <a:lnTo>
                      <a:pt x="65" y="270"/>
                    </a:lnTo>
                    <a:lnTo>
                      <a:pt x="97" y="226"/>
                    </a:lnTo>
                    <a:lnTo>
                      <a:pt x="128" y="184"/>
                    </a:lnTo>
                    <a:lnTo>
                      <a:pt x="158" y="146"/>
                    </a:lnTo>
                    <a:lnTo>
                      <a:pt x="187" y="113"/>
                    </a:lnTo>
                    <a:lnTo>
                      <a:pt x="213" y="84"/>
                    </a:lnTo>
                    <a:lnTo>
                      <a:pt x="237" y="59"/>
                    </a:lnTo>
                    <a:lnTo>
                      <a:pt x="256" y="38"/>
                    </a:lnTo>
                    <a:lnTo>
                      <a:pt x="273" y="23"/>
                    </a:lnTo>
                    <a:lnTo>
                      <a:pt x="285" y="11"/>
                    </a:lnTo>
                    <a:lnTo>
                      <a:pt x="293" y="3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6" name="Freeform 933">
                <a:extLst>
                  <a:ext uri="{FF2B5EF4-FFF2-40B4-BE49-F238E27FC236}">
                    <a16:creationId xmlns:a16="http://schemas.microsoft.com/office/drawing/2014/main" id="{A68112A0-2AA7-4A29-8FD2-AA7912376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763" y="2381250"/>
                <a:ext cx="630238" cy="630238"/>
              </a:xfrm>
              <a:custGeom>
                <a:avLst/>
                <a:gdLst>
                  <a:gd name="T0" fmla="*/ 188 w 397"/>
                  <a:gd name="T1" fmla="*/ 0 h 397"/>
                  <a:gd name="T2" fmla="*/ 224 w 397"/>
                  <a:gd name="T3" fmla="*/ 2 h 397"/>
                  <a:gd name="T4" fmla="*/ 259 w 397"/>
                  <a:gd name="T5" fmla="*/ 9 h 397"/>
                  <a:gd name="T6" fmla="*/ 291 w 397"/>
                  <a:gd name="T7" fmla="*/ 22 h 397"/>
                  <a:gd name="T8" fmla="*/ 319 w 397"/>
                  <a:gd name="T9" fmla="*/ 41 h 397"/>
                  <a:gd name="T10" fmla="*/ 344 w 397"/>
                  <a:gd name="T11" fmla="*/ 64 h 397"/>
                  <a:gd name="T12" fmla="*/ 365 w 397"/>
                  <a:gd name="T13" fmla="*/ 91 h 397"/>
                  <a:gd name="T14" fmla="*/ 381 w 397"/>
                  <a:gd name="T15" fmla="*/ 121 h 397"/>
                  <a:gd name="T16" fmla="*/ 391 w 397"/>
                  <a:gd name="T17" fmla="*/ 153 h 397"/>
                  <a:gd name="T18" fmla="*/ 397 w 397"/>
                  <a:gd name="T19" fmla="*/ 187 h 397"/>
                  <a:gd name="T20" fmla="*/ 395 w 397"/>
                  <a:gd name="T21" fmla="*/ 224 h 397"/>
                  <a:gd name="T22" fmla="*/ 387 w 397"/>
                  <a:gd name="T23" fmla="*/ 259 h 397"/>
                  <a:gd name="T24" fmla="*/ 373 w 397"/>
                  <a:gd name="T25" fmla="*/ 291 h 397"/>
                  <a:gd name="T26" fmla="*/ 355 w 397"/>
                  <a:gd name="T27" fmla="*/ 320 h 397"/>
                  <a:gd name="T28" fmla="*/ 332 w 397"/>
                  <a:gd name="T29" fmla="*/ 345 h 397"/>
                  <a:gd name="T30" fmla="*/ 305 w 397"/>
                  <a:gd name="T31" fmla="*/ 365 h 397"/>
                  <a:gd name="T32" fmla="*/ 275 w 397"/>
                  <a:gd name="T33" fmla="*/ 381 h 397"/>
                  <a:gd name="T34" fmla="*/ 242 w 397"/>
                  <a:gd name="T35" fmla="*/ 392 h 397"/>
                  <a:gd name="T36" fmla="*/ 208 w 397"/>
                  <a:gd name="T37" fmla="*/ 397 h 397"/>
                  <a:gd name="T38" fmla="*/ 173 w 397"/>
                  <a:gd name="T39" fmla="*/ 394 h 397"/>
                  <a:gd name="T40" fmla="*/ 137 w 397"/>
                  <a:gd name="T41" fmla="*/ 388 h 397"/>
                  <a:gd name="T42" fmla="*/ 105 w 397"/>
                  <a:gd name="T43" fmla="*/ 373 h 397"/>
                  <a:gd name="T44" fmla="*/ 76 w 397"/>
                  <a:gd name="T45" fmla="*/ 355 h 397"/>
                  <a:gd name="T46" fmla="*/ 51 w 397"/>
                  <a:gd name="T47" fmla="*/ 331 h 397"/>
                  <a:gd name="T48" fmla="*/ 31 w 397"/>
                  <a:gd name="T49" fmla="*/ 305 h 397"/>
                  <a:gd name="T50" fmla="*/ 16 w 397"/>
                  <a:gd name="T51" fmla="*/ 275 h 397"/>
                  <a:gd name="T52" fmla="*/ 4 w 397"/>
                  <a:gd name="T53" fmla="*/ 242 h 397"/>
                  <a:gd name="T54" fmla="*/ 0 w 397"/>
                  <a:gd name="T55" fmla="*/ 208 h 397"/>
                  <a:gd name="T56" fmla="*/ 1 w 397"/>
                  <a:gd name="T57" fmla="*/ 172 h 397"/>
                  <a:gd name="T58" fmla="*/ 9 w 397"/>
                  <a:gd name="T59" fmla="*/ 138 h 397"/>
                  <a:gd name="T60" fmla="*/ 22 w 397"/>
                  <a:gd name="T61" fmla="*/ 105 h 397"/>
                  <a:gd name="T62" fmla="*/ 40 w 397"/>
                  <a:gd name="T63" fmla="*/ 76 h 397"/>
                  <a:gd name="T64" fmla="*/ 64 w 397"/>
                  <a:gd name="T65" fmla="*/ 51 h 397"/>
                  <a:gd name="T66" fmla="*/ 92 w 397"/>
                  <a:gd name="T67" fmla="*/ 30 h 397"/>
                  <a:gd name="T68" fmla="*/ 120 w 397"/>
                  <a:gd name="T69" fmla="*/ 15 h 397"/>
                  <a:gd name="T70" fmla="*/ 153 w 397"/>
                  <a:gd name="T71" fmla="*/ 4 h 397"/>
                  <a:gd name="T72" fmla="*/ 188 w 39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397">
                    <a:moveTo>
                      <a:pt x="188" y="0"/>
                    </a:moveTo>
                    <a:lnTo>
                      <a:pt x="224" y="2"/>
                    </a:lnTo>
                    <a:lnTo>
                      <a:pt x="259" y="9"/>
                    </a:lnTo>
                    <a:lnTo>
                      <a:pt x="291" y="22"/>
                    </a:lnTo>
                    <a:lnTo>
                      <a:pt x="319" y="41"/>
                    </a:lnTo>
                    <a:lnTo>
                      <a:pt x="344" y="64"/>
                    </a:lnTo>
                    <a:lnTo>
                      <a:pt x="365" y="91"/>
                    </a:lnTo>
                    <a:lnTo>
                      <a:pt x="381" y="121"/>
                    </a:lnTo>
                    <a:lnTo>
                      <a:pt x="391" y="153"/>
                    </a:lnTo>
                    <a:lnTo>
                      <a:pt x="397" y="187"/>
                    </a:lnTo>
                    <a:lnTo>
                      <a:pt x="395" y="224"/>
                    </a:lnTo>
                    <a:lnTo>
                      <a:pt x="387" y="259"/>
                    </a:lnTo>
                    <a:lnTo>
                      <a:pt x="373" y="291"/>
                    </a:lnTo>
                    <a:lnTo>
                      <a:pt x="355" y="320"/>
                    </a:lnTo>
                    <a:lnTo>
                      <a:pt x="332" y="345"/>
                    </a:lnTo>
                    <a:lnTo>
                      <a:pt x="305" y="365"/>
                    </a:lnTo>
                    <a:lnTo>
                      <a:pt x="275" y="381"/>
                    </a:lnTo>
                    <a:lnTo>
                      <a:pt x="242" y="392"/>
                    </a:lnTo>
                    <a:lnTo>
                      <a:pt x="208" y="397"/>
                    </a:lnTo>
                    <a:lnTo>
                      <a:pt x="173" y="394"/>
                    </a:lnTo>
                    <a:lnTo>
                      <a:pt x="137" y="388"/>
                    </a:lnTo>
                    <a:lnTo>
                      <a:pt x="105" y="373"/>
                    </a:lnTo>
                    <a:lnTo>
                      <a:pt x="76" y="355"/>
                    </a:lnTo>
                    <a:lnTo>
                      <a:pt x="51" y="331"/>
                    </a:lnTo>
                    <a:lnTo>
                      <a:pt x="31" y="305"/>
                    </a:lnTo>
                    <a:lnTo>
                      <a:pt x="16" y="275"/>
                    </a:lnTo>
                    <a:lnTo>
                      <a:pt x="4" y="242"/>
                    </a:lnTo>
                    <a:lnTo>
                      <a:pt x="0" y="208"/>
                    </a:lnTo>
                    <a:lnTo>
                      <a:pt x="1" y="172"/>
                    </a:lnTo>
                    <a:lnTo>
                      <a:pt x="9" y="138"/>
                    </a:lnTo>
                    <a:lnTo>
                      <a:pt x="22" y="105"/>
                    </a:lnTo>
                    <a:lnTo>
                      <a:pt x="40" y="76"/>
                    </a:lnTo>
                    <a:lnTo>
                      <a:pt x="64" y="51"/>
                    </a:lnTo>
                    <a:lnTo>
                      <a:pt x="92" y="30"/>
                    </a:lnTo>
                    <a:lnTo>
                      <a:pt x="120" y="15"/>
                    </a:lnTo>
                    <a:lnTo>
                      <a:pt x="153" y="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A0000"/>
              </a:solidFill>
              <a:ln w="0">
                <a:solidFill>
                  <a:srgbClr val="FA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7" name="Freeform 934">
                <a:extLst>
                  <a:ext uri="{FF2B5EF4-FFF2-40B4-BE49-F238E27FC236}">
                    <a16:creationId xmlns:a16="http://schemas.microsoft.com/office/drawing/2014/main" id="{149176B7-85EB-4867-A448-9ADAB1853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0813" y="3605213"/>
                <a:ext cx="1093788" cy="688975"/>
              </a:xfrm>
              <a:custGeom>
                <a:avLst/>
                <a:gdLst>
                  <a:gd name="T0" fmla="*/ 1 w 689"/>
                  <a:gd name="T1" fmla="*/ 0 h 434"/>
                  <a:gd name="T2" fmla="*/ 689 w 689"/>
                  <a:gd name="T3" fmla="*/ 91 h 434"/>
                  <a:gd name="T4" fmla="*/ 666 w 689"/>
                  <a:gd name="T5" fmla="*/ 181 h 434"/>
                  <a:gd name="T6" fmla="*/ 643 w 689"/>
                  <a:gd name="T7" fmla="*/ 269 h 434"/>
                  <a:gd name="T8" fmla="*/ 618 w 689"/>
                  <a:gd name="T9" fmla="*/ 354 h 434"/>
                  <a:gd name="T10" fmla="*/ 591 w 689"/>
                  <a:gd name="T11" fmla="*/ 434 h 434"/>
                  <a:gd name="T12" fmla="*/ 8 w 689"/>
                  <a:gd name="T13" fmla="*/ 358 h 434"/>
                  <a:gd name="T14" fmla="*/ 3 w 689"/>
                  <a:gd name="T15" fmla="*/ 273 h 434"/>
                  <a:gd name="T16" fmla="*/ 0 w 689"/>
                  <a:gd name="T17" fmla="*/ 185 h 434"/>
                  <a:gd name="T18" fmla="*/ 0 w 689"/>
                  <a:gd name="T19" fmla="*/ 93 h 434"/>
                  <a:gd name="T20" fmla="*/ 1 w 689"/>
                  <a:gd name="T2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9" h="434">
                    <a:moveTo>
                      <a:pt x="1" y="0"/>
                    </a:moveTo>
                    <a:lnTo>
                      <a:pt x="689" y="91"/>
                    </a:lnTo>
                    <a:lnTo>
                      <a:pt x="666" y="181"/>
                    </a:lnTo>
                    <a:lnTo>
                      <a:pt x="643" y="269"/>
                    </a:lnTo>
                    <a:lnTo>
                      <a:pt x="618" y="354"/>
                    </a:lnTo>
                    <a:lnTo>
                      <a:pt x="591" y="434"/>
                    </a:lnTo>
                    <a:lnTo>
                      <a:pt x="8" y="358"/>
                    </a:lnTo>
                    <a:lnTo>
                      <a:pt x="3" y="273"/>
                    </a:lnTo>
                    <a:lnTo>
                      <a:pt x="0" y="185"/>
                    </a:lnTo>
                    <a:lnTo>
                      <a:pt x="0" y="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8" name="Freeform 935">
                <a:extLst>
                  <a:ext uri="{FF2B5EF4-FFF2-40B4-BE49-F238E27FC236}">
                    <a16:creationId xmlns:a16="http://schemas.microsoft.com/office/drawing/2014/main" id="{D5B9845D-F22E-4CB4-B514-5D9C5DE9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626" y="2425700"/>
                <a:ext cx="542925" cy="541338"/>
              </a:xfrm>
              <a:custGeom>
                <a:avLst/>
                <a:gdLst>
                  <a:gd name="T0" fmla="*/ 159 w 342"/>
                  <a:gd name="T1" fmla="*/ 0 h 341"/>
                  <a:gd name="T2" fmla="*/ 193 w 342"/>
                  <a:gd name="T3" fmla="*/ 0 h 341"/>
                  <a:gd name="T4" fmla="*/ 227 w 342"/>
                  <a:gd name="T5" fmla="*/ 9 h 341"/>
                  <a:gd name="T6" fmla="*/ 257 w 342"/>
                  <a:gd name="T7" fmla="*/ 22 h 341"/>
                  <a:gd name="T8" fmla="*/ 284 w 342"/>
                  <a:gd name="T9" fmla="*/ 42 h 341"/>
                  <a:gd name="T10" fmla="*/ 307 w 342"/>
                  <a:gd name="T11" fmla="*/ 65 h 341"/>
                  <a:gd name="T12" fmla="*/ 324 w 342"/>
                  <a:gd name="T13" fmla="*/ 94 h 341"/>
                  <a:gd name="T14" fmla="*/ 336 w 342"/>
                  <a:gd name="T15" fmla="*/ 124 h 341"/>
                  <a:gd name="T16" fmla="*/ 342 w 342"/>
                  <a:gd name="T17" fmla="*/ 158 h 341"/>
                  <a:gd name="T18" fmla="*/ 341 w 342"/>
                  <a:gd name="T19" fmla="*/ 192 h 341"/>
                  <a:gd name="T20" fmla="*/ 333 w 342"/>
                  <a:gd name="T21" fmla="*/ 226 h 341"/>
                  <a:gd name="T22" fmla="*/ 319 w 342"/>
                  <a:gd name="T23" fmla="*/ 256 h 341"/>
                  <a:gd name="T24" fmla="*/ 299 w 342"/>
                  <a:gd name="T25" fmla="*/ 284 h 341"/>
                  <a:gd name="T26" fmla="*/ 275 w 342"/>
                  <a:gd name="T27" fmla="*/ 306 h 341"/>
                  <a:gd name="T28" fmla="*/ 248 w 342"/>
                  <a:gd name="T29" fmla="*/ 323 h 341"/>
                  <a:gd name="T30" fmla="*/ 216 w 342"/>
                  <a:gd name="T31" fmla="*/ 335 h 341"/>
                  <a:gd name="T32" fmla="*/ 184 w 342"/>
                  <a:gd name="T33" fmla="*/ 341 h 341"/>
                  <a:gd name="T34" fmla="*/ 148 w 342"/>
                  <a:gd name="T35" fmla="*/ 340 h 341"/>
                  <a:gd name="T36" fmla="*/ 116 w 342"/>
                  <a:gd name="T37" fmla="*/ 332 h 341"/>
                  <a:gd name="T38" fmla="*/ 84 w 342"/>
                  <a:gd name="T39" fmla="*/ 318 h 341"/>
                  <a:gd name="T40" fmla="*/ 58 w 342"/>
                  <a:gd name="T41" fmla="*/ 298 h 341"/>
                  <a:gd name="T42" fmla="*/ 36 w 342"/>
                  <a:gd name="T43" fmla="*/ 275 h 341"/>
                  <a:gd name="T44" fmla="*/ 17 w 342"/>
                  <a:gd name="T45" fmla="*/ 246 h 341"/>
                  <a:gd name="T46" fmla="*/ 6 w 342"/>
                  <a:gd name="T47" fmla="*/ 216 h 341"/>
                  <a:gd name="T48" fmla="*/ 0 w 342"/>
                  <a:gd name="T49" fmla="*/ 183 h 341"/>
                  <a:gd name="T50" fmla="*/ 2 w 342"/>
                  <a:gd name="T51" fmla="*/ 148 h 341"/>
                  <a:gd name="T52" fmla="*/ 10 w 342"/>
                  <a:gd name="T53" fmla="*/ 114 h 341"/>
                  <a:gd name="T54" fmla="*/ 24 w 342"/>
                  <a:gd name="T55" fmla="*/ 83 h 341"/>
                  <a:gd name="T56" fmla="*/ 42 w 342"/>
                  <a:gd name="T57" fmla="*/ 57 h 341"/>
                  <a:gd name="T58" fmla="*/ 67 w 342"/>
                  <a:gd name="T59" fmla="*/ 34 h 341"/>
                  <a:gd name="T60" fmla="*/ 95 w 342"/>
                  <a:gd name="T61" fmla="*/ 17 h 341"/>
                  <a:gd name="T62" fmla="*/ 126 w 342"/>
                  <a:gd name="T63" fmla="*/ 5 h 341"/>
                  <a:gd name="T64" fmla="*/ 159 w 342"/>
                  <a:gd name="T6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2" h="341">
                    <a:moveTo>
                      <a:pt x="159" y="0"/>
                    </a:moveTo>
                    <a:lnTo>
                      <a:pt x="193" y="0"/>
                    </a:lnTo>
                    <a:lnTo>
                      <a:pt x="227" y="9"/>
                    </a:lnTo>
                    <a:lnTo>
                      <a:pt x="257" y="22"/>
                    </a:lnTo>
                    <a:lnTo>
                      <a:pt x="284" y="42"/>
                    </a:lnTo>
                    <a:lnTo>
                      <a:pt x="307" y="65"/>
                    </a:lnTo>
                    <a:lnTo>
                      <a:pt x="324" y="94"/>
                    </a:lnTo>
                    <a:lnTo>
                      <a:pt x="336" y="124"/>
                    </a:lnTo>
                    <a:lnTo>
                      <a:pt x="342" y="158"/>
                    </a:lnTo>
                    <a:lnTo>
                      <a:pt x="341" y="192"/>
                    </a:lnTo>
                    <a:lnTo>
                      <a:pt x="333" y="226"/>
                    </a:lnTo>
                    <a:lnTo>
                      <a:pt x="319" y="256"/>
                    </a:lnTo>
                    <a:lnTo>
                      <a:pt x="299" y="284"/>
                    </a:lnTo>
                    <a:lnTo>
                      <a:pt x="275" y="306"/>
                    </a:lnTo>
                    <a:lnTo>
                      <a:pt x="248" y="323"/>
                    </a:lnTo>
                    <a:lnTo>
                      <a:pt x="216" y="335"/>
                    </a:lnTo>
                    <a:lnTo>
                      <a:pt x="184" y="341"/>
                    </a:lnTo>
                    <a:lnTo>
                      <a:pt x="148" y="340"/>
                    </a:lnTo>
                    <a:lnTo>
                      <a:pt x="116" y="332"/>
                    </a:lnTo>
                    <a:lnTo>
                      <a:pt x="84" y="318"/>
                    </a:lnTo>
                    <a:lnTo>
                      <a:pt x="58" y="298"/>
                    </a:lnTo>
                    <a:lnTo>
                      <a:pt x="36" y="275"/>
                    </a:lnTo>
                    <a:lnTo>
                      <a:pt x="17" y="246"/>
                    </a:lnTo>
                    <a:lnTo>
                      <a:pt x="6" y="216"/>
                    </a:lnTo>
                    <a:lnTo>
                      <a:pt x="0" y="183"/>
                    </a:lnTo>
                    <a:lnTo>
                      <a:pt x="2" y="148"/>
                    </a:lnTo>
                    <a:lnTo>
                      <a:pt x="10" y="114"/>
                    </a:lnTo>
                    <a:lnTo>
                      <a:pt x="24" y="83"/>
                    </a:lnTo>
                    <a:lnTo>
                      <a:pt x="42" y="57"/>
                    </a:lnTo>
                    <a:lnTo>
                      <a:pt x="67" y="34"/>
                    </a:lnTo>
                    <a:lnTo>
                      <a:pt x="95" y="17"/>
                    </a:lnTo>
                    <a:lnTo>
                      <a:pt x="126" y="5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29" name="Freeform 936">
                <a:extLst>
                  <a:ext uri="{FF2B5EF4-FFF2-40B4-BE49-F238E27FC236}">
                    <a16:creationId xmlns:a16="http://schemas.microsoft.com/office/drawing/2014/main" id="{D29B38EF-2E77-47E5-BC39-8CED088534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4676" y="1593851"/>
                <a:ext cx="790575" cy="3090863"/>
              </a:xfrm>
              <a:custGeom>
                <a:avLst/>
                <a:gdLst>
                  <a:gd name="T0" fmla="*/ 235 w 498"/>
                  <a:gd name="T1" fmla="*/ 1914 h 1947"/>
                  <a:gd name="T2" fmla="*/ 324 w 498"/>
                  <a:gd name="T3" fmla="*/ 1701 h 1947"/>
                  <a:gd name="T4" fmla="*/ 32 w 498"/>
                  <a:gd name="T5" fmla="*/ 1663 h 1947"/>
                  <a:gd name="T6" fmla="*/ 278 w 498"/>
                  <a:gd name="T7" fmla="*/ 1824 h 1947"/>
                  <a:gd name="T8" fmla="*/ 182 w 498"/>
                  <a:gd name="T9" fmla="*/ 1919 h 1947"/>
                  <a:gd name="T10" fmla="*/ 0 w 498"/>
                  <a:gd name="T11" fmla="*/ 1911 h 1947"/>
                  <a:gd name="T12" fmla="*/ 334 w 498"/>
                  <a:gd name="T13" fmla="*/ 1670 h 1947"/>
                  <a:gd name="T14" fmla="*/ 342 w 498"/>
                  <a:gd name="T15" fmla="*/ 1648 h 1947"/>
                  <a:gd name="T16" fmla="*/ 342 w 498"/>
                  <a:gd name="T17" fmla="*/ 1648 h 1947"/>
                  <a:gd name="T18" fmla="*/ 363 w 498"/>
                  <a:gd name="T19" fmla="*/ 1580 h 1947"/>
                  <a:gd name="T20" fmla="*/ 384 w 498"/>
                  <a:gd name="T21" fmla="*/ 1507 h 1947"/>
                  <a:gd name="T22" fmla="*/ 384 w 498"/>
                  <a:gd name="T23" fmla="*/ 1507 h 1947"/>
                  <a:gd name="T24" fmla="*/ 384 w 498"/>
                  <a:gd name="T25" fmla="*/ 1507 h 1947"/>
                  <a:gd name="T26" fmla="*/ 399 w 498"/>
                  <a:gd name="T27" fmla="*/ 1448 h 1947"/>
                  <a:gd name="T28" fmla="*/ 418 w 498"/>
                  <a:gd name="T29" fmla="*/ 1371 h 1947"/>
                  <a:gd name="T30" fmla="*/ 418 w 498"/>
                  <a:gd name="T31" fmla="*/ 1371 h 1947"/>
                  <a:gd name="T32" fmla="*/ 418 w 498"/>
                  <a:gd name="T33" fmla="*/ 1371 h 1947"/>
                  <a:gd name="T34" fmla="*/ 441 w 498"/>
                  <a:gd name="T35" fmla="*/ 420 h 1947"/>
                  <a:gd name="T36" fmla="*/ 199 w 498"/>
                  <a:gd name="T37" fmla="*/ 389 h 1947"/>
                  <a:gd name="T38" fmla="*/ 466 w 498"/>
                  <a:gd name="T39" fmla="*/ 525 h 1947"/>
                  <a:gd name="T40" fmla="*/ 495 w 498"/>
                  <a:gd name="T41" fmla="*/ 745 h 1947"/>
                  <a:gd name="T42" fmla="*/ 485 w 498"/>
                  <a:gd name="T43" fmla="*/ 1009 h 1947"/>
                  <a:gd name="T44" fmla="*/ 436 w 498"/>
                  <a:gd name="T45" fmla="*/ 1291 h 1947"/>
                  <a:gd name="T46" fmla="*/ 134 w 498"/>
                  <a:gd name="T47" fmla="*/ 890 h 1947"/>
                  <a:gd name="T48" fmla="*/ 229 w 498"/>
                  <a:gd name="T49" fmla="*/ 880 h 1947"/>
                  <a:gd name="T50" fmla="*/ 314 w 498"/>
                  <a:gd name="T51" fmla="*/ 818 h 1947"/>
                  <a:gd name="T52" fmla="*/ 356 w 498"/>
                  <a:gd name="T53" fmla="*/ 720 h 1947"/>
                  <a:gd name="T54" fmla="*/ 342 w 498"/>
                  <a:gd name="T55" fmla="*/ 617 h 1947"/>
                  <a:gd name="T56" fmla="*/ 280 w 498"/>
                  <a:gd name="T57" fmla="*/ 537 h 1947"/>
                  <a:gd name="T58" fmla="*/ 185 w 498"/>
                  <a:gd name="T59" fmla="*/ 498 h 1947"/>
                  <a:gd name="T60" fmla="*/ 435 w 498"/>
                  <a:gd name="T61" fmla="*/ 394 h 1947"/>
                  <a:gd name="T62" fmla="*/ 420 w 498"/>
                  <a:gd name="T63" fmla="*/ 347 h 1947"/>
                  <a:gd name="T64" fmla="*/ 420 w 498"/>
                  <a:gd name="T65" fmla="*/ 347 h 1947"/>
                  <a:gd name="T66" fmla="*/ 420 w 498"/>
                  <a:gd name="T67" fmla="*/ 347 h 1947"/>
                  <a:gd name="T68" fmla="*/ 403 w 498"/>
                  <a:gd name="T69" fmla="*/ 297 h 1947"/>
                  <a:gd name="T70" fmla="*/ 388 w 498"/>
                  <a:gd name="T71" fmla="*/ 255 h 1947"/>
                  <a:gd name="T72" fmla="*/ 388 w 498"/>
                  <a:gd name="T73" fmla="*/ 255 h 1947"/>
                  <a:gd name="T74" fmla="*/ 388 w 498"/>
                  <a:gd name="T75" fmla="*/ 255 h 1947"/>
                  <a:gd name="T76" fmla="*/ 376 w 498"/>
                  <a:gd name="T77" fmla="*/ 227 h 1947"/>
                  <a:gd name="T78" fmla="*/ 359 w 498"/>
                  <a:gd name="T79" fmla="*/ 186 h 1947"/>
                  <a:gd name="T80" fmla="*/ 359 w 498"/>
                  <a:gd name="T81" fmla="*/ 186 h 1947"/>
                  <a:gd name="T82" fmla="*/ 359 w 498"/>
                  <a:gd name="T83" fmla="*/ 186 h 1947"/>
                  <a:gd name="T84" fmla="*/ 341 w 498"/>
                  <a:gd name="T85" fmla="*/ 145 h 1947"/>
                  <a:gd name="T86" fmla="*/ 326 w 498"/>
                  <a:gd name="T87" fmla="*/ 115 h 1947"/>
                  <a:gd name="T88" fmla="*/ 326 w 498"/>
                  <a:gd name="T89" fmla="*/ 115 h 1947"/>
                  <a:gd name="T90" fmla="*/ 326 w 498"/>
                  <a:gd name="T91" fmla="*/ 115 h 1947"/>
                  <a:gd name="T92" fmla="*/ 318 w 498"/>
                  <a:gd name="T93" fmla="*/ 98 h 1947"/>
                  <a:gd name="T94" fmla="*/ 301 w 498"/>
                  <a:gd name="T95" fmla="*/ 68 h 1947"/>
                  <a:gd name="T96" fmla="*/ 301 w 498"/>
                  <a:gd name="T97" fmla="*/ 68 h 1947"/>
                  <a:gd name="T98" fmla="*/ 301 w 498"/>
                  <a:gd name="T99" fmla="*/ 68 h 1947"/>
                  <a:gd name="T100" fmla="*/ 286 w 498"/>
                  <a:gd name="T101" fmla="*/ 41 h 1947"/>
                  <a:gd name="T102" fmla="*/ 274 w 498"/>
                  <a:gd name="T103" fmla="*/ 20 h 1947"/>
                  <a:gd name="T104" fmla="*/ 274 w 498"/>
                  <a:gd name="T105" fmla="*/ 20 h 1947"/>
                  <a:gd name="T106" fmla="*/ 274 w 498"/>
                  <a:gd name="T107" fmla="*/ 20 h 1947"/>
                  <a:gd name="T108" fmla="*/ 271 w 498"/>
                  <a:gd name="T109" fmla="*/ 16 h 1947"/>
                  <a:gd name="T110" fmla="*/ 262 w 498"/>
                  <a:gd name="T111" fmla="*/ 0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8" h="1947">
                    <a:moveTo>
                      <a:pt x="236" y="1914"/>
                    </a:moveTo>
                    <a:lnTo>
                      <a:pt x="217" y="1947"/>
                    </a:lnTo>
                    <a:lnTo>
                      <a:pt x="235" y="1914"/>
                    </a:lnTo>
                    <a:lnTo>
                      <a:pt x="236" y="1914"/>
                    </a:lnTo>
                    <a:close/>
                    <a:moveTo>
                      <a:pt x="329" y="1685"/>
                    </a:moveTo>
                    <a:lnTo>
                      <a:pt x="324" y="1701"/>
                    </a:lnTo>
                    <a:lnTo>
                      <a:pt x="324" y="1701"/>
                    </a:lnTo>
                    <a:lnTo>
                      <a:pt x="329" y="1685"/>
                    </a:lnTo>
                    <a:close/>
                    <a:moveTo>
                      <a:pt x="32" y="1663"/>
                    </a:moveTo>
                    <a:lnTo>
                      <a:pt x="324" y="1701"/>
                    </a:lnTo>
                    <a:lnTo>
                      <a:pt x="307" y="1750"/>
                    </a:lnTo>
                    <a:lnTo>
                      <a:pt x="278" y="1824"/>
                    </a:lnTo>
                    <a:lnTo>
                      <a:pt x="248" y="1889"/>
                    </a:lnTo>
                    <a:lnTo>
                      <a:pt x="235" y="1914"/>
                    </a:lnTo>
                    <a:lnTo>
                      <a:pt x="182" y="1919"/>
                    </a:lnTo>
                    <a:lnTo>
                      <a:pt x="128" y="1921"/>
                    </a:lnTo>
                    <a:lnTo>
                      <a:pt x="64" y="1918"/>
                    </a:lnTo>
                    <a:lnTo>
                      <a:pt x="0" y="1911"/>
                    </a:lnTo>
                    <a:lnTo>
                      <a:pt x="32" y="1663"/>
                    </a:lnTo>
                    <a:close/>
                    <a:moveTo>
                      <a:pt x="342" y="1648"/>
                    </a:moveTo>
                    <a:lnTo>
                      <a:pt x="334" y="1670"/>
                    </a:lnTo>
                    <a:lnTo>
                      <a:pt x="334" y="1670"/>
                    </a:lnTo>
                    <a:lnTo>
                      <a:pt x="329" y="1685"/>
                    </a:lnTo>
                    <a:lnTo>
                      <a:pt x="342" y="1648"/>
                    </a:lnTo>
                    <a:close/>
                    <a:moveTo>
                      <a:pt x="358" y="1598"/>
                    </a:moveTo>
                    <a:lnTo>
                      <a:pt x="351" y="1621"/>
                    </a:lnTo>
                    <a:lnTo>
                      <a:pt x="342" y="1648"/>
                    </a:lnTo>
                    <a:lnTo>
                      <a:pt x="358" y="1598"/>
                    </a:lnTo>
                    <a:close/>
                    <a:moveTo>
                      <a:pt x="369" y="1559"/>
                    </a:moveTo>
                    <a:lnTo>
                      <a:pt x="363" y="1580"/>
                    </a:lnTo>
                    <a:lnTo>
                      <a:pt x="358" y="1598"/>
                    </a:lnTo>
                    <a:lnTo>
                      <a:pt x="369" y="1559"/>
                    </a:lnTo>
                    <a:close/>
                    <a:moveTo>
                      <a:pt x="384" y="1507"/>
                    </a:moveTo>
                    <a:lnTo>
                      <a:pt x="376" y="1536"/>
                    </a:lnTo>
                    <a:lnTo>
                      <a:pt x="369" y="1559"/>
                    </a:lnTo>
                    <a:lnTo>
                      <a:pt x="384" y="1507"/>
                    </a:lnTo>
                    <a:close/>
                    <a:moveTo>
                      <a:pt x="394" y="1466"/>
                    </a:moveTo>
                    <a:lnTo>
                      <a:pt x="390" y="1485"/>
                    </a:lnTo>
                    <a:lnTo>
                      <a:pt x="384" y="1507"/>
                    </a:lnTo>
                    <a:lnTo>
                      <a:pt x="394" y="1466"/>
                    </a:lnTo>
                    <a:close/>
                    <a:moveTo>
                      <a:pt x="409" y="1413"/>
                    </a:moveTo>
                    <a:lnTo>
                      <a:pt x="399" y="1448"/>
                    </a:lnTo>
                    <a:lnTo>
                      <a:pt x="394" y="1466"/>
                    </a:lnTo>
                    <a:lnTo>
                      <a:pt x="409" y="1413"/>
                    </a:lnTo>
                    <a:close/>
                    <a:moveTo>
                      <a:pt x="418" y="1371"/>
                    </a:moveTo>
                    <a:lnTo>
                      <a:pt x="415" y="1385"/>
                    </a:lnTo>
                    <a:lnTo>
                      <a:pt x="409" y="1413"/>
                    </a:lnTo>
                    <a:lnTo>
                      <a:pt x="418" y="1371"/>
                    </a:lnTo>
                    <a:close/>
                    <a:moveTo>
                      <a:pt x="422" y="1358"/>
                    </a:moveTo>
                    <a:lnTo>
                      <a:pt x="422" y="1358"/>
                    </a:lnTo>
                    <a:lnTo>
                      <a:pt x="418" y="1371"/>
                    </a:lnTo>
                    <a:lnTo>
                      <a:pt x="422" y="1358"/>
                    </a:lnTo>
                    <a:close/>
                    <a:moveTo>
                      <a:pt x="439" y="409"/>
                    </a:moveTo>
                    <a:lnTo>
                      <a:pt x="441" y="420"/>
                    </a:lnTo>
                    <a:lnTo>
                      <a:pt x="441" y="420"/>
                    </a:lnTo>
                    <a:lnTo>
                      <a:pt x="439" y="409"/>
                    </a:lnTo>
                    <a:close/>
                    <a:moveTo>
                      <a:pt x="199" y="389"/>
                    </a:moveTo>
                    <a:lnTo>
                      <a:pt x="441" y="420"/>
                    </a:lnTo>
                    <a:lnTo>
                      <a:pt x="452" y="458"/>
                    </a:lnTo>
                    <a:lnTo>
                      <a:pt x="466" y="525"/>
                    </a:lnTo>
                    <a:lnTo>
                      <a:pt x="479" y="596"/>
                    </a:lnTo>
                    <a:lnTo>
                      <a:pt x="488" y="669"/>
                    </a:lnTo>
                    <a:lnTo>
                      <a:pt x="495" y="745"/>
                    </a:lnTo>
                    <a:lnTo>
                      <a:pt x="498" y="825"/>
                    </a:lnTo>
                    <a:lnTo>
                      <a:pt x="494" y="915"/>
                    </a:lnTo>
                    <a:lnTo>
                      <a:pt x="485" y="1009"/>
                    </a:lnTo>
                    <a:lnTo>
                      <a:pt x="471" y="1102"/>
                    </a:lnTo>
                    <a:lnTo>
                      <a:pt x="456" y="1197"/>
                    </a:lnTo>
                    <a:lnTo>
                      <a:pt x="436" y="1291"/>
                    </a:lnTo>
                    <a:lnTo>
                      <a:pt x="422" y="1358"/>
                    </a:lnTo>
                    <a:lnTo>
                      <a:pt x="79" y="1312"/>
                    </a:lnTo>
                    <a:lnTo>
                      <a:pt x="134" y="890"/>
                    </a:lnTo>
                    <a:lnTo>
                      <a:pt x="160" y="893"/>
                    </a:lnTo>
                    <a:lnTo>
                      <a:pt x="195" y="889"/>
                    </a:lnTo>
                    <a:lnTo>
                      <a:pt x="229" y="880"/>
                    </a:lnTo>
                    <a:lnTo>
                      <a:pt x="261" y="864"/>
                    </a:lnTo>
                    <a:lnTo>
                      <a:pt x="289" y="843"/>
                    </a:lnTo>
                    <a:lnTo>
                      <a:pt x="314" y="818"/>
                    </a:lnTo>
                    <a:lnTo>
                      <a:pt x="334" y="789"/>
                    </a:lnTo>
                    <a:lnTo>
                      <a:pt x="347" y="755"/>
                    </a:lnTo>
                    <a:lnTo>
                      <a:pt x="356" y="720"/>
                    </a:lnTo>
                    <a:lnTo>
                      <a:pt x="358" y="683"/>
                    </a:lnTo>
                    <a:lnTo>
                      <a:pt x="352" y="649"/>
                    </a:lnTo>
                    <a:lnTo>
                      <a:pt x="342" y="617"/>
                    </a:lnTo>
                    <a:lnTo>
                      <a:pt x="326" y="587"/>
                    </a:lnTo>
                    <a:lnTo>
                      <a:pt x="305" y="560"/>
                    </a:lnTo>
                    <a:lnTo>
                      <a:pt x="280" y="537"/>
                    </a:lnTo>
                    <a:lnTo>
                      <a:pt x="252" y="518"/>
                    </a:lnTo>
                    <a:lnTo>
                      <a:pt x="220" y="505"/>
                    </a:lnTo>
                    <a:lnTo>
                      <a:pt x="185" y="498"/>
                    </a:lnTo>
                    <a:lnTo>
                      <a:pt x="199" y="389"/>
                    </a:lnTo>
                    <a:close/>
                    <a:moveTo>
                      <a:pt x="428" y="372"/>
                    </a:moveTo>
                    <a:lnTo>
                      <a:pt x="435" y="394"/>
                    </a:lnTo>
                    <a:lnTo>
                      <a:pt x="439" y="409"/>
                    </a:lnTo>
                    <a:lnTo>
                      <a:pt x="428" y="372"/>
                    </a:lnTo>
                    <a:close/>
                    <a:moveTo>
                      <a:pt x="420" y="347"/>
                    </a:moveTo>
                    <a:lnTo>
                      <a:pt x="423" y="356"/>
                    </a:lnTo>
                    <a:lnTo>
                      <a:pt x="428" y="372"/>
                    </a:lnTo>
                    <a:lnTo>
                      <a:pt x="420" y="347"/>
                    </a:lnTo>
                    <a:close/>
                    <a:moveTo>
                      <a:pt x="409" y="312"/>
                    </a:moveTo>
                    <a:lnTo>
                      <a:pt x="416" y="335"/>
                    </a:lnTo>
                    <a:lnTo>
                      <a:pt x="420" y="347"/>
                    </a:lnTo>
                    <a:lnTo>
                      <a:pt x="409" y="312"/>
                    </a:lnTo>
                    <a:close/>
                    <a:moveTo>
                      <a:pt x="399" y="289"/>
                    </a:moveTo>
                    <a:lnTo>
                      <a:pt x="403" y="297"/>
                    </a:lnTo>
                    <a:lnTo>
                      <a:pt x="409" y="312"/>
                    </a:lnTo>
                    <a:lnTo>
                      <a:pt x="399" y="289"/>
                    </a:lnTo>
                    <a:close/>
                    <a:moveTo>
                      <a:pt x="388" y="255"/>
                    </a:moveTo>
                    <a:lnTo>
                      <a:pt x="397" y="279"/>
                    </a:lnTo>
                    <a:lnTo>
                      <a:pt x="399" y="289"/>
                    </a:lnTo>
                    <a:lnTo>
                      <a:pt x="388" y="255"/>
                    </a:lnTo>
                    <a:close/>
                    <a:moveTo>
                      <a:pt x="380" y="236"/>
                    </a:moveTo>
                    <a:lnTo>
                      <a:pt x="382" y="241"/>
                    </a:lnTo>
                    <a:lnTo>
                      <a:pt x="388" y="255"/>
                    </a:lnTo>
                    <a:lnTo>
                      <a:pt x="380" y="236"/>
                    </a:lnTo>
                    <a:close/>
                    <a:moveTo>
                      <a:pt x="367" y="204"/>
                    </a:moveTo>
                    <a:lnTo>
                      <a:pt x="376" y="227"/>
                    </a:lnTo>
                    <a:lnTo>
                      <a:pt x="380" y="236"/>
                    </a:lnTo>
                    <a:lnTo>
                      <a:pt x="367" y="204"/>
                    </a:lnTo>
                    <a:close/>
                    <a:moveTo>
                      <a:pt x="359" y="186"/>
                    </a:moveTo>
                    <a:lnTo>
                      <a:pt x="361" y="191"/>
                    </a:lnTo>
                    <a:lnTo>
                      <a:pt x="367" y="204"/>
                    </a:lnTo>
                    <a:lnTo>
                      <a:pt x="359" y="186"/>
                    </a:lnTo>
                    <a:close/>
                    <a:moveTo>
                      <a:pt x="346" y="157"/>
                    </a:moveTo>
                    <a:lnTo>
                      <a:pt x="356" y="179"/>
                    </a:lnTo>
                    <a:lnTo>
                      <a:pt x="359" y="186"/>
                    </a:lnTo>
                    <a:lnTo>
                      <a:pt x="346" y="157"/>
                    </a:lnTo>
                    <a:close/>
                    <a:moveTo>
                      <a:pt x="339" y="141"/>
                    </a:moveTo>
                    <a:lnTo>
                      <a:pt x="341" y="145"/>
                    </a:lnTo>
                    <a:lnTo>
                      <a:pt x="346" y="157"/>
                    </a:lnTo>
                    <a:lnTo>
                      <a:pt x="339" y="141"/>
                    </a:lnTo>
                    <a:close/>
                    <a:moveTo>
                      <a:pt x="326" y="115"/>
                    </a:moveTo>
                    <a:lnTo>
                      <a:pt x="337" y="136"/>
                    </a:lnTo>
                    <a:lnTo>
                      <a:pt x="339" y="141"/>
                    </a:lnTo>
                    <a:lnTo>
                      <a:pt x="326" y="115"/>
                    </a:lnTo>
                    <a:close/>
                    <a:moveTo>
                      <a:pt x="320" y="102"/>
                    </a:moveTo>
                    <a:lnTo>
                      <a:pt x="321" y="105"/>
                    </a:lnTo>
                    <a:lnTo>
                      <a:pt x="326" y="115"/>
                    </a:lnTo>
                    <a:lnTo>
                      <a:pt x="320" y="102"/>
                    </a:lnTo>
                    <a:close/>
                    <a:moveTo>
                      <a:pt x="307" y="77"/>
                    </a:moveTo>
                    <a:lnTo>
                      <a:pt x="318" y="98"/>
                    </a:lnTo>
                    <a:lnTo>
                      <a:pt x="320" y="102"/>
                    </a:lnTo>
                    <a:lnTo>
                      <a:pt x="307" y="77"/>
                    </a:lnTo>
                    <a:close/>
                    <a:moveTo>
                      <a:pt x="301" y="68"/>
                    </a:moveTo>
                    <a:lnTo>
                      <a:pt x="303" y="69"/>
                    </a:lnTo>
                    <a:lnTo>
                      <a:pt x="307" y="77"/>
                    </a:lnTo>
                    <a:lnTo>
                      <a:pt x="301" y="68"/>
                    </a:lnTo>
                    <a:close/>
                    <a:moveTo>
                      <a:pt x="289" y="46"/>
                    </a:moveTo>
                    <a:lnTo>
                      <a:pt x="300" y="66"/>
                    </a:lnTo>
                    <a:lnTo>
                      <a:pt x="301" y="68"/>
                    </a:lnTo>
                    <a:lnTo>
                      <a:pt x="289" y="46"/>
                    </a:lnTo>
                    <a:close/>
                    <a:moveTo>
                      <a:pt x="286" y="39"/>
                    </a:moveTo>
                    <a:lnTo>
                      <a:pt x="286" y="41"/>
                    </a:lnTo>
                    <a:lnTo>
                      <a:pt x="289" y="46"/>
                    </a:lnTo>
                    <a:lnTo>
                      <a:pt x="286" y="39"/>
                    </a:lnTo>
                    <a:close/>
                    <a:moveTo>
                      <a:pt x="274" y="20"/>
                    </a:moveTo>
                    <a:lnTo>
                      <a:pt x="284" y="38"/>
                    </a:lnTo>
                    <a:lnTo>
                      <a:pt x="286" y="39"/>
                    </a:lnTo>
                    <a:lnTo>
                      <a:pt x="274" y="20"/>
                    </a:lnTo>
                    <a:close/>
                    <a:moveTo>
                      <a:pt x="272" y="17"/>
                    </a:moveTo>
                    <a:lnTo>
                      <a:pt x="272" y="17"/>
                    </a:lnTo>
                    <a:lnTo>
                      <a:pt x="274" y="20"/>
                    </a:lnTo>
                    <a:lnTo>
                      <a:pt x="272" y="17"/>
                    </a:lnTo>
                    <a:close/>
                    <a:moveTo>
                      <a:pt x="262" y="0"/>
                    </a:moveTo>
                    <a:lnTo>
                      <a:pt x="271" y="16"/>
                    </a:lnTo>
                    <a:lnTo>
                      <a:pt x="272" y="17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rgbClr val="F2F3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0" name="Freeform 938">
                <a:extLst>
                  <a:ext uri="{FF2B5EF4-FFF2-40B4-BE49-F238E27FC236}">
                    <a16:creationId xmlns:a16="http://schemas.microsoft.com/office/drawing/2014/main" id="{9060085C-7CF3-40C2-8C39-FDBCFBDAE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1" y="4627563"/>
                <a:ext cx="384175" cy="93663"/>
              </a:xfrm>
              <a:custGeom>
                <a:avLst/>
                <a:gdLst>
                  <a:gd name="T0" fmla="*/ 6 w 242"/>
                  <a:gd name="T1" fmla="*/ 0 h 59"/>
                  <a:gd name="T2" fmla="*/ 70 w 242"/>
                  <a:gd name="T3" fmla="*/ 7 h 59"/>
                  <a:gd name="T4" fmla="*/ 134 w 242"/>
                  <a:gd name="T5" fmla="*/ 10 h 59"/>
                  <a:gd name="T6" fmla="*/ 188 w 242"/>
                  <a:gd name="T7" fmla="*/ 8 h 59"/>
                  <a:gd name="T8" fmla="*/ 242 w 242"/>
                  <a:gd name="T9" fmla="*/ 3 h 59"/>
                  <a:gd name="T10" fmla="*/ 223 w 242"/>
                  <a:gd name="T11" fmla="*/ 36 h 59"/>
                  <a:gd name="T12" fmla="*/ 223 w 242"/>
                  <a:gd name="T13" fmla="*/ 36 h 59"/>
                  <a:gd name="T14" fmla="*/ 223 w 242"/>
                  <a:gd name="T15" fmla="*/ 36 h 59"/>
                  <a:gd name="T16" fmla="*/ 213 w 242"/>
                  <a:gd name="T17" fmla="*/ 54 h 59"/>
                  <a:gd name="T18" fmla="*/ 165 w 242"/>
                  <a:gd name="T19" fmla="*/ 58 h 59"/>
                  <a:gd name="T20" fmla="*/ 116 w 242"/>
                  <a:gd name="T21" fmla="*/ 59 h 59"/>
                  <a:gd name="T22" fmla="*/ 57 w 242"/>
                  <a:gd name="T23" fmla="*/ 57 h 59"/>
                  <a:gd name="T24" fmla="*/ 0 w 242"/>
                  <a:gd name="T25" fmla="*/ 51 h 59"/>
                  <a:gd name="T26" fmla="*/ 6 w 242"/>
                  <a:gd name="T2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2" h="59">
                    <a:moveTo>
                      <a:pt x="6" y="0"/>
                    </a:moveTo>
                    <a:lnTo>
                      <a:pt x="70" y="7"/>
                    </a:lnTo>
                    <a:lnTo>
                      <a:pt x="134" y="10"/>
                    </a:lnTo>
                    <a:lnTo>
                      <a:pt x="188" y="8"/>
                    </a:lnTo>
                    <a:lnTo>
                      <a:pt x="242" y="3"/>
                    </a:lnTo>
                    <a:lnTo>
                      <a:pt x="223" y="36"/>
                    </a:lnTo>
                    <a:lnTo>
                      <a:pt x="223" y="36"/>
                    </a:lnTo>
                    <a:lnTo>
                      <a:pt x="223" y="36"/>
                    </a:lnTo>
                    <a:lnTo>
                      <a:pt x="213" y="54"/>
                    </a:lnTo>
                    <a:lnTo>
                      <a:pt x="165" y="58"/>
                    </a:lnTo>
                    <a:lnTo>
                      <a:pt x="116" y="59"/>
                    </a:lnTo>
                    <a:lnTo>
                      <a:pt x="57" y="57"/>
                    </a:lnTo>
                    <a:lnTo>
                      <a:pt x="0" y="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10000"/>
              </a:solidFill>
              <a:ln w="0">
                <a:solidFill>
                  <a:srgbClr val="F1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1" name="Freeform 939">
                <a:extLst>
                  <a:ext uri="{FF2B5EF4-FFF2-40B4-BE49-F238E27FC236}">
                    <a16:creationId xmlns:a16="http://schemas.microsoft.com/office/drawing/2014/main" id="{221894BC-712B-41BB-BE11-533A2243D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588" y="1568450"/>
                <a:ext cx="384175" cy="692150"/>
              </a:xfrm>
              <a:custGeom>
                <a:avLst/>
                <a:gdLst>
                  <a:gd name="T0" fmla="*/ 53 w 242"/>
                  <a:gd name="T1" fmla="*/ 0 h 436"/>
                  <a:gd name="T2" fmla="*/ 53 w 242"/>
                  <a:gd name="T3" fmla="*/ 0 h 436"/>
                  <a:gd name="T4" fmla="*/ 54 w 242"/>
                  <a:gd name="T5" fmla="*/ 2 h 436"/>
                  <a:gd name="T6" fmla="*/ 55 w 242"/>
                  <a:gd name="T7" fmla="*/ 3 h 436"/>
                  <a:gd name="T8" fmla="*/ 56 w 242"/>
                  <a:gd name="T9" fmla="*/ 7 h 436"/>
                  <a:gd name="T10" fmla="*/ 59 w 242"/>
                  <a:gd name="T11" fmla="*/ 11 h 436"/>
                  <a:gd name="T12" fmla="*/ 63 w 242"/>
                  <a:gd name="T13" fmla="*/ 16 h 436"/>
                  <a:gd name="T14" fmla="*/ 73 w 242"/>
                  <a:gd name="T15" fmla="*/ 33 h 436"/>
                  <a:gd name="T16" fmla="*/ 87 w 242"/>
                  <a:gd name="T17" fmla="*/ 57 h 436"/>
                  <a:gd name="T18" fmla="*/ 104 w 242"/>
                  <a:gd name="T19" fmla="*/ 85 h 436"/>
                  <a:gd name="T20" fmla="*/ 122 w 242"/>
                  <a:gd name="T21" fmla="*/ 121 h 436"/>
                  <a:gd name="T22" fmla="*/ 142 w 242"/>
                  <a:gd name="T23" fmla="*/ 161 h 436"/>
                  <a:gd name="T24" fmla="*/ 162 w 242"/>
                  <a:gd name="T25" fmla="*/ 207 h 436"/>
                  <a:gd name="T26" fmla="*/ 183 w 242"/>
                  <a:gd name="T27" fmla="*/ 257 h 436"/>
                  <a:gd name="T28" fmla="*/ 204 w 242"/>
                  <a:gd name="T29" fmla="*/ 313 h 436"/>
                  <a:gd name="T30" fmla="*/ 224 w 242"/>
                  <a:gd name="T31" fmla="*/ 372 h 436"/>
                  <a:gd name="T32" fmla="*/ 242 w 242"/>
                  <a:gd name="T33" fmla="*/ 436 h 436"/>
                  <a:gd name="T34" fmla="*/ 0 w 242"/>
                  <a:gd name="T35" fmla="*/ 405 h 436"/>
                  <a:gd name="T36" fmla="*/ 53 w 242"/>
                  <a:gd name="T3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2" h="436">
                    <a:moveTo>
                      <a:pt x="53" y="0"/>
                    </a:moveTo>
                    <a:lnTo>
                      <a:pt x="53" y="0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7"/>
                    </a:lnTo>
                    <a:lnTo>
                      <a:pt x="59" y="11"/>
                    </a:lnTo>
                    <a:lnTo>
                      <a:pt x="63" y="16"/>
                    </a:lnTo>
                    <a:lnTo>
                      <a:pt x="73" y="33"/>
                    </a:lnTo>
                    <a:lnTo>
                      <a:pt x="87" y="57"/>
                    </a:lnTo>
                    <a:lnTo>
                      <a:pt x="104" y="85"/>
                    </a:lnTo>
                    <a:lnTo>
                      <a:pt x="122" y="121"/>
                    </a:lnTo>
                    <a:lnTo>
                      <a:pt x="142" y="161"/>
                    </a:lnTo>
                    <a:lnTo>
                      <a:pt x="162" y="207"/>
                    </a:lnTo>
                    <a:lnTo>
                      <a:pt x="183" y="257"/>
                    </a:lnTo>
                    <a:lnTo>
                      <a:pt x="204" y="313"/>
                    </a:lnTo>
                    <a:lnTo>
                      <a:pt x="224" y="372"/>
                    </a:lnTo>
                    <a:lnTo>
                      <a:pt x="242" y="436"/>
                    </a:lnTo>
                    <a:lnTo>
                      <a:pt x="0" y="40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rgbClr val="F1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2" name="Freeform 940">
                <a:extLst>
                  <a:ext uri="{FF2B5EF4-FFF2-40B4-BE49-F238E27FC236}">
                    <a16:creationId xmlns:a16="http://schemas.microsoft.com/office/drawing/2014/main" id="{8780E3F3-438B-4D05-B6C6-BD6608FED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401" y="2384425"/>
                <a:ext cx="355600" cy="627063"/>
              </a:xfrm>
              <a:custGeom>
                <a:avLst/>
                <a:gdLst>
                  <a:gd name="T0" fmla="*/ 51 w 224"/>
                  <a:gd name="T1" fmla="*/ 0 h 395"/>
                  <a:gd name="T2" fmla="*/ 86 w 224"/>
                  <a:gd name="T3" fmla="*/ 7 h 395"/>
                  <a:gd name="T4" fmla="*/ 118 w 224"/>
                  <a:gd name="T5" fmla="*/ 20 h 395"/>
                  <a:gd name="T6" fmla="*/ 146 w 224"/>
                  <a:gd name="T7" fmla="*/ 39 h 395"/>
                  <a:gd name="T8" fmla="*/ 171 w 224"/>
                  <a:gd name="T9" fmla="*/ 62 h 395"/>
                  <a:gd name="T10" fmla="*/ 192 w 224"/>
                  <a:gd name="T11" fmla="*/ 89 h 395"/>
                  <a:gd name="T12" fmla="*/ 208 w 224"/>
                  <a:gd name="T13" fmla="*/ 119 h 395"/>
                  <a:gd name="T14" fmla="*/ 218 w 224"/>
                  <a:gd name="T15" fmla="*/ 151 h 395"/>
                  <a:gd name="T16" fmla="*/ 224 w 224"/>
                  <a:gd name="T17" fmla="*/ 185 h 395"/>
                  <a:gd name="T18" fmla="*/ 222 w 224"/>
                  <a:gd name="T19" fmla="*/ 222 h 395"/>
                  <a:gd name="T20" fmla="*/ 213 w 224"/>
                  <a:gd name="T21" fmla="*/ 257 h 395"/>
                  <a:gd name="T22" fmla="*/ 200 w 224"/>
                  <a:gd name="T23" fmla="*/ 291 h 395"/>
                  <a:gd name="T24" fmla="*/ 180 w 224"/>
                  <a:gd name="T25" fmla="*/ 320 h 395"/>
                  <a:gd name="T26" fmla="*/ 155 w 224"/>
                  <a:gd name="T27" fmla="*/ 345 h 395"/>
                  <a:gd name="T28" fmla="*/ 127 w 224"/>
                  <a:gd name="T29" fmla="*/ 366 h 395"/>
                  <a:gd name="T30" fmla="*/ 95 w 224"/>
                  <a:gd name="T31" fmla="*/ 382 h 395"/>
                  <a:gd name="T32" fmla="*/ 61 w 224"/>
                  <a:gd name="T33" fmla="*/ 391 h 395"/>
                  <a:gd name="T34" fmla="*/ 26 w 224"/>
                  <a:gd name="T35" fmla="*/ 395 h 395"/>
                  <a:gd name="T36" fmla="*/ 0 w 224"/>
                  <a:gd name="T37" fmla="*/ 392 h 395"/>
                  <a:gd name="T38" fmla="*/ 2 w 224"/>
                  <a:gd name="T39" fmla="*/ 366 h 395"/>
                  <a:gd name="T40" fmla="*/ 26 w 224"/>
                  <a:gd name="T41" fmla="*/ 367 h 395"/>
                  <a:gd name="T42" fmla="*/ 56 w 224"/>
                  <a:gd name="T43" fmla="*/ 365 h 395"/>
                  <a:gd name="T44" fmla="*/ 86 w 224"/>
                  <a:gd name="T45" fmla="*/ 356 h 395"/>
                  <a:gd name="T46" fmla="*/ 114 w 224"/>
                  <a:gd name="T47" fmla="*/ 343 h 395"/>
                  <a:gd name="T48" fmla="*/ 137 w 224"/>
                  <a:gd name="T49" fmla="*/ 325 h 395"/>
                  <a:gd name="T50" fmla="*/ 158 w 224"/>
                  <a:gd name="T51" fmla="*/ 303 h 395"/>
                  <a:gd name="T52" fmla="*/ 175 w 224"/>
                  <a:gd name="T53" fmla="*/ 278 h 395"/>
                  <a:gd name="T54" fmla="*/ 188 w 224"/>
                  <a:gd name="T55" fmla="*/ 250 h 395"/>
                  <a:gd name="T56" fmla="*/ 195 w 224"/>
                  <a:gd name="T57" fmla="*/ 218 h 395"/>
                  <a:gd name="T58" fmla="*/ 196 w 224"/>
                  <a:gd name="T59" fmla="*/ 184 h 395"/>
                  <a:gd name="T60" fmla="*/ 190 w 224"/>
                  <a:gd name="T61" fmla="*/ 150 h 395"/>
                  <a:gd name="T62" fmla="*/ 178 w 224"/>
                  <a:gd name="T63" fmla="*/ 120 h 395"/>
                  <a:gd name="T64" fmla="*/ 161 w 224"/>
                  <a:gd name="T65" fmla="*/ 91 h 395"/>
                  <a:gd name="T66" fmla="*/ 138 w 224"/>
                  <a:gd name="T67" fmla="*/ 68 h 395"/>
                  <a:gd name="T68" fmla="*/ 111 w 224"/>
                  <a:gd name="T69" fmla="*/ 48 h 395"/>
                  <a:gd name="T70" fmla="*/ 81 w 224"/>
                  <a:gd name="T71" fmla="*/ 35 h 395"/>
                  <a:gd name="T72" fmla="*/ 47 w 224"/>
                  <a:gd name="T73" fmla="*/ 26 h 395"/>
                  <a:gd name="T74" fmla="*/ 51 w 224"/>
                  <a:gd name="T75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395">
                    <a:moveTo>
                      <a:pt x="51" y="0"/>
                    </a:moveTo>
                    <a:lnTo>
                      <a:pt x="86" y="7"/>
                    </a:lnTo>
                    <a:lnTo>
                      <a:pt x="118" y="20"/>
                    </a:lnTo>
                    <a:lnTo>
                      <a:pt x="146" y="39"/>
                    </a:lnTo>
                    <a:lnTo>
                      <a:pt x="171" y="62"/>
                    </a:lnTo>
                    <a:lnTo>
                      <a:pt x="192" y="89"/>
                    </a:lnTo>
                    <a:lnTo>
                      <a:pt x="208" y="119"/>
                    </a:lnTo>
                    <a:lnTo>
                      <a:pt x="218" y="151"/>
                    </a:lnTo>
                    <a:lnTo>
                      <a:pt x="224" y="185"/>
                    </a:lnTo>
                    <a:lnTo>
                      <a:pt x="222" y="222"/>
                    </a:lnTo>
                    <a:lnTo>
                      <a:pt x="213" y="257"/>
                    </a:lnTo>
                    <a:lnTo>
                      <a:pt x="200" y="291"/>
                    </a:lnTo>
                    <a:lnTo>
                      <a:pt x="180" y="320"/>
                    </a:lnTo>
                    <a:lnTo>
                      <a:pt x="155" y="345"/>
                    </a:lnTo>
                    <a:lnTo>
                      <a:pt x="127" y="366"/>
                    </a:lnTo>
                    <a:lnTo>
                      <a:pt x="95" y="382"/>
                    </a:lnTo>
                    <a:lnTo>
                      <a:pt x="61" y="391"/>
                    </a:lnTo>
                    <a:lnTo>
                      <a:pt x="26" y="395"/>
                    </a:lnTo>
                    <a:lnTo>
                      <a:pt x="0" y="392"/>
                    </a:lnTo>
                    <a:lnTo>
                      <a:pt x="2" y="366"/>
                    </a:lnTo>
                    <a:lnTo>
                      <a:pt x="26" y="367"/>
                    </a:lnTo>
                    <a:lnTo>
                      <a:pt x="56" y="365"/>
                    </a:lnTo>
                    <a:lnTo>
                      <a:pt x="86" y="356"/>
                    </a:lnTo>
                    <a:lnTo>
                      <a:pt x="114" y="343"/>
                    </a:lnTo>
                    <a:lnTo>
                      <a:pt x="137" y="325"/>
                    </a:lnTo>
                    <a:lnTo>
                      <a:pt x="158" y="303"/>
                    </a:lnTo>
                    <a:lnTo>
                      <a:pt x="175" y="278"/>
                    </a:lnTo>
                    <a:lnTo>
                      <a:pt x="188" y="250"/>
                    </a:lnTo>
                    <a:lnTo>
                      <a:pt x="195" y="218"/>
                    </a:lnTo>
                    <a:lnTo>
                      <a:pt x="196" y="184"/>
                    </a:lnTo>
                    <a:lnTo>
                      <a:pt x="190" y="150"/>
                    </a:lnTo>
                    <a:lnTo>
                      <a:pt x="178" y="120"/>
                    </a:lnTo>
                    <a:lnTo>
                      <a:pt x="161" y="91"/>
                    </a:lnTo>
                    <a:lnTo>
                      <a:pt x="138" y="68"/>
                    </a:lnTo>
                    <a:lnTo>
                      <a:pt x="111" y="48"/>
                    </a:lnTo>
                    <a:lnTo>
                      <a:pt x="81" y="35"/>
                    </a:lnTo>
                    <a:lnTo>
                      <a:pt x="47" y="2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10000"/>
              </a:solidFill>
              <a:ln w="0">
                <a:solidFill>
                  <a:srgbClr val="F1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3" name="Freeform 941">
                <a:extLst>
                  <a:ext uri="{FF2B5EF4-FFF2-40B4-BE49-F238E27FC236}">
                    <a16:creationId xmlns:a16="http://schemas.microsoft.com/office/drawing/2014/main" id="{946A4921-9E27-4953-A473-8D81FDBC2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5476" y="3676650"/>
                <a:ext cx="619125" cy="617538"/>
              </a:xfrm>
              <a:custGeom>
                <a:avLst/>
                <a:gdLst>
                  <a:gd name="T0" fmla="*/ 47 w 390"/>
                  <a:gd name="T1" fmla="*/ 0 h 389"/>
                  <a:gd name="T2" fmla="*/ 390 w 390"/>
                  <a:gd name="T3" fmla="*/ 46 h 389"/>
                  <a:gd name="T4" fmla="*/ 367 w 390"/>
                  <a:gd name="T5" fmla="*/ 136 h 389"/>
                  <a:gd name="T6" fmla="*/ 344 w 390"/>
                  <a:gd name="T7" fmla="*/ 224 h 389"/>
                  <a:gd name="T8" fmla="*/ 319 w 390"/>
                  <a:gd name="T9" fmla="*/ 309 h 389"/>
                  <a:gd name="T10" fmla="*/ 292 w 390"/>
                  <a:gd name="T11" fmla="*/ 389 h 389"/>
                  <a:gd name="T12" fmla="*/ 0 w 390"/>
                  <a:gd name="T13" fmla="*/ 351 h 389"/>
                  <a:gd name="T14" fmla="*/ 47 w 390"/>
                  <a:gd name="T15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0" h="389">
                    <a:moveTo>
                      <a:pt x="47" y="0"/>
                    </a:moveTo>
                    <a:lnTo>
                      <a:pt x="390" y="46"/>
                    </a:lnTo>
                    <a:lnTo>
                      <a:pt x="367" y="136"/>
                    </a:lnTo>
                    <a:lnTo>
                      <a:pt x="344" y="224"/>
                    </a:lnTo>
                    <a:lnTo>
                      <a:pt x="319" y="309"/>
                    </a:lnTo>
                    <a:lnTo>
                      <a:pt x="292" y="389"/>
                    </a:lnTo>
                    <a:lnTo>
                      <a:pt x="0" y="35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4" name="Freeform 942">
                <a:extLst>
                  <a:ext uri="{FF2B5EF4-FFF2-40B4-BE49-F238E27FC236}">
                    <a16:creationId xmlns:a16="http://schemas.microsoft.com/office/drawing/2014/main" id="{0867AFF5-291E-4742-8A2A-1F5958299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6" y="2425700"/>
                <a:ext cx="307975" cy="541338"/>
              </a:xfrm>
              <a:custGeom>
                <a:avLst/>
                <a:gdLst>
                  <a:gd name="T0" fmla="*/ 45 w 194"/>
                  <a:gd name="T1" fmla="*/ 0 h 341"/>
                  <a:gd name="T2" fmla="*/ 79 w 194"/>
                  <a:gd name="T3" fmla="*/ 9 h 341"/>
                  <a:gd name="T4" fmla="*/ 109 w 194"/>
                  <a:gd name="T5" fmla="*/ 22 h 341"/>
                  <a:gd name="T6" fmla="*/ 136 w 194"/>
                  <a:gd name="T7" fmla="*/ 42 h 341"/>
                  <a:gd name="T8" fmla="*/ 159 w 194"/>
                  <a:gd name="T9" fmla="*/ 65 h 341"/>
                  <a:gd name="T10" fmla="*/ 176 w 194"/>
                  <a:gd name="T11" fmla="*/ 94 h 341"/>
                  <a:gd name="T12" fmla="*/ 188 w 194"/>
                  <a:gd name="T13" fmla="*/ 124 h 341"/>
                  <a:gd name="T14" fmla="*/ 194 w 194"/>
                  <a:gd name="T15" fmla="*/ 158 h 341"/>
                  <a:gd name="T16" fmla="*/ 193 w 194"/>
                  <a:gd name="T17" fmla="*/ 192 h 341"/>
                  <a:gd name="T18" fmla="*/ 186 w 194"/>
                  <a:gd name="T19" fmla="*/ 224 h 341"/>
                  <a:gd name="T20" fmla="*/ 173 w 194"/>
                  <a:gd name="T21" fmla="*/ 252 h 341"/>
                  <a:gd name="T22" fmla="*/ 156 w 194"/>
                  <a:gd name="T23" fmla="*/ 277 h 341"/>
                  <a:gd name="T24" fmla="*/ 135 w 194"/>
                  <a:gd name="T25" fmla="*/ 299 h 341"/>
                  <a:gd name="T26" fmla="*/ 112 w 194"/>
                  <a:gd name="T27" fmla="*/ 317 h 341"/>
                  <a:gd name="T28" fmla="*/ 84 w 194"/>
                  <a:gd name="T29" fmla="*/ 330 h 341"/>
                  <a:gd name="T30" fmla="*/ 54 w 194"/>
                  <a:gd name="T31" fmla="*/ 339 h 341"/>
                  <a:gd name="T32" fmla="*/ 24 w 194"/>
                  <a:gd name="T33" fmla="*/ 341 h 341"/>
                  <a:gd name="T34" fmla="*/ 0 w 194"/>
                  <a:gd name="T35" fmla="*/ 340 h 341"/>
                  <a:gd name="T36" fmla="*/ 45 w 194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4" h="341">
                    <a:moveTo>
                      <a:pt x="45" y="0"/>
                    </a:moveTo>
                    <a:lnTo>
                      <a:pt x="79" y="9"/>
                    </a:lnTo>
                    <a:lnTo>
                      <a:pt x="109" y="22"/>
                    </a:lnTo>
                    <a:lnTo>
                      <a:pt x="136" y="42"/>
                    </a:lnTo>
                    <a:lnTo>
                      <a:pt x="159" y="65"/>
                    </a:lnTo>
                    <a:lnTo>
                      <a:pt x="176" y="94"/>
                    </a:lnTo>
                    <a:lnTo>
                      <a:pt x="188" y="124"/>
                    </a:lnTo>
                    <a:lnTo>
                      <a:pt x="194" y="158"/>
                    </a:lnTo>
                    <a:lnTo>
                      <a:pt x="193" y="192"/>
                    </a:lnTo>
                    <a:lnTo>
                      <a:pt x="186" y="224"/>
                    </a:lnTo>
                    <a:lnTo>
                      <a:pt x="173" y="252"/>
                    </a:lnTo>
                    <a:lnTo>
                      <a:pt x="156" y="277"/>
                    </a:lnTo>
                    <a:lnTo>
                      <a:pt x="135" y="299"/>
                    </a:lnTo>
                    <a:lnTo>
                      <a:pt x="112" y="317"/>
                    </a:lnTo>
                    <a:lnTo>
                      <a:pt x="84" y="330"/>
                    </a:lnTo>
                    <a:lnTo>
                      <a:pt x="54" y="339"/>
                    </a:lnTo>
                    <a:lnTo>
                      <a:pt x="24" y="341"/>
                    </a:lnTo>
                    <a:lnTo>
                      <a:pt x="0" y="34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5" name="Freeform 943">
                <a:extLst>
                  <a:ext uri="{FF2B5EF4-FFF2-40B4-BE49-F238E27FC236}">
                    <a16:creationId xmlns:a16="http://schemas.microsoft.com/office/drawing/2014/main" id="{3717424A-7BE7-4C60-9246-E3F2C6BB6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8326" y="2438400"/>
                <a:ext cx="517525" cy="514350"/>
              </a:xfrm>
              <a:custGeom>
                <a:avLst/>
                <a:gdLst>
                  <a:gd name="T0" fmla="*/ 151 w 326"/>
                  <a:gd name="T1" fmla="*/ 0 h 324"/>
                  <a:gd name="T2" fmla="*/ 185 w 326"/>
                  <a:gd name="T3" fmla="*/ 1 h 324"/>
                  <a:gd name="T4" fmla="*/ 216 w 326"/>
                  <a:gd name="T5" fmla="*/ 7 h 324"/>
                  <a:gd name="T6" fmla="*/ 245 w 326"/>
                  <a:gd name="T7" fmla="*/ 22 h 324"/>
                  <a:gd name="T8" fmla="*/ 271 w 326"/>
                  <a:gd name="T9" fmla="*/ 40 h 324"/>
                  <a:gd name="T10" fmla="*/ 292 w 326"/>
                  <a:gd name="T11" fmla="*/ 62 h 324"/>
                  <a:gd name="T12" fmla="*/ 309 w 326"/>
                  <a:gd name="T13" fmla="*/ 89 h 324"/>
                  <a:gd name="T14" fmla="*/ 320 w 326"/>
                  <a:gd name="T15" fmla="*/ 119 h 324"/>
                  <a:gd name="T16" fmla="*/ 326 w 326"/>
                  <a:gd name="T17" fmla="*/ 150 h 324"/>
                  <a:gd name="T18" fmla="*/ 325 w 326"/>
                  <a:gd name="T19" fmla="*/ 183 h 324"/>
                  <a:gd name="T20" fmla="*/ 317 w 326"/>
                  <a:gd name="T21" fmla="*/ 216 h 324"/>
                  <a:gd name="T22" fmla="*/ 304 w 326"/>
                  <a:gd name="T23" fmla="*/ 244 h 324"/>
                  <a:gd name="T24" fmla="*/ 286 w 326"/>
                  <a:gd name="T25" fmla="*/ 271 h 324"/>
                  <a:gd name="T26" fmla="*/ 262 w 326"/>
                  <a:gd name="T27" fmla="*/ 291 h 324"/>
                  <a:gd name="T28" fmla="*/ 236 w 326"/>
                  <a:gd name="T29" fmla="*/ 309 h 324"/>
                  <a:gd name="T30" fmla="*/ 207 w 326"/>
                  <a:gd name="T31" fmla="*/ 319 h 324"/>
                  <a:gd name="T32" fmla="*/ 174 w 326"/>
                  <a:gd name="T33" fmla="*/ 324 h 324"/>
                  <a:gd name="T34" fmla="*/ 142 w 326"/>
                  <a:gd name="T35" fmla="*/ 324 h 324"/>
                  <a:gd name="T36" fmla="*/ 110 w 326"/>
                  <a:gd name="T37" fmla="*/ 316 h 324"/>
                  <a:gd name="T38" fmla="*/ 80 w 326"/>
                  <a:gd name="T39" fmla="*/ 303 h 324"/>
                  <a:gd name="T40" fmla="*/ 55 w 326"/>
                  <a:gd name="T41" fmla="*/ 284 h 324"/>
                  <a:gd name="T42" fmla="*/ 34 w 326"/>
                  <a:gd name="T43" fmla="*/ 261 h 324"/>
                  <a:gd name="T44" fmla="*/ 17 w 326"/>
                  <a:gd name="T45" fmla="*/ 235 h 324"/>
                  <a:gd name="T46" fmla="*/ 5 w 326"/>
                  <a:gd name="T47" fmla="*/ 205 h 324"/>
                  <a:gd name="T48" fmla="*/ 0 w 326"/>
                  <a:gd name="T49" fmla="*/ 174 h 324"/>
                  <a:gd name="T50" fmla="*/ 2 w 326"/>
                  <a:gd name="T51" fmla="*/ 141 h 324"/>
                  <a:gd name="T52" fmla="*/ 9 w 326"/>
                  <a:gd name="T53" fmla="*/ 108 h 324"/>
                  <a:gd name="T54" fmla="*/ 23 w 326"/>
                  <a:gd name="T55" fmla="*/ 79 h 324"/>
                  <a:gd name="T56" fmla="*/ 41 w 326"/>
                  <a:gd name="T57" fmla="*/ 55 h 324"/>
                  <a:gd name="T58" fmla="*/ 63 w 326"/>
                  <a:gd name="T59" fmla="*/ 32 h 324"/>
                  <a:gd name="T60" fmla="*/ 91 w 326"/>
                  <a:gd name="T61" fmla="*/ 17 h 324"/>
                  <a:gd name="T62" fmla="*/ 119 w 326"/>
                  <a:gd name="T63" fmla="*/ 5 h 324"/>
                  <a:gd name="T64" fmla="*/ 151 w 326"/>
                  <a:gd name="T6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6" h="324">
                    <a:moveTo>
                      <a:pt x="151" y="0"/>
                    </a:moveTo>
                    <a:lnTo>
                      <a:pt x="185" y="1"/>
                    </a:lnTo>
                    <a:lnTo>
                      <a:pt x="216" y="7"/>
                    </a:lnTo>
                    <a:lnTo>
                      <a:pt x="245" y="22"/>
                    </a:lnTo>
                    <a:lnTo>
                      <a:pt x="271" y="40"/>
                    </a:lnTo>
                    <a:lnTo>
                      <a:pt x="292" y="62"/>
                    </a:lnTo>
                    <a:lnTo>
                      <a:pt x="309" y="89"/>
                    </a:lnTo>
                    <a:lnTo>
                      <a:pt x="320" y="119"/>
                    </a:lnTo>
                    <a:lnTo>
                      <a:pt x="326" y="150"/>
                    </a:lnTo>
                    <a:lnTo>
                      <a:pt x="325" y="183"/>
                    </a:lnTo>
                    <a:lnTo>
                      <a:pt x="317" y="216"/>
                    </a:lnTo>
                    <a:lnTo>
                      <a:pt x="304" y="244"/>
                    </a:lnTo>
                    <a:lnTo>
                      <a:pt x="286" y="271"/>
                    </a:lnTo>
                    <a:lnTo>
                      <a:pt x="262" y="291"/>
                    </a:lnTo>
                    <a:lnTo>
                      <a:pt x="236" y="309"/>
                    </a:lnTo>
                    <a:lnTo>
                      <a:pt x="207" y="319"/>
                    </a:lnTo>
                    <a:lnTo>
                      <a:pt x="174" y="324"/>
                    </a:lnTo>
                    <a:lnTo>
                      <a:pt x="142" y="324"/>
                    </a:lnTo>
                    <a:lnTo>
                      <a:pt x="110" y="316"/>
                    </a:lnTo>
                    <a:lnTo>
                      <a:pt x="80" y="303"/>
                    </a:lnTo>
                    <a:lnTo>
                      <a:pt x="55" y="284"/>
                    </a:lnTo>
                    <a:lnTo>
                      <a:pt x="34" y="261"/>
                    </a:lnTo>
                    <a:lnTo>
                      <a:pt x="17" y="235"/>
                    </a:lnTo>
                    <a:lnTo>
                      <a:pt x="5" y="205"/>
                    </a:lnTo>
                    <a:lnTo>
                      <a:pt x="0" y="174"/>
                    </a:lnTo>
                    <a:lnTo>
                      <a:pt x="2" y="141"/>
                    </a:lnTo>
                    <a:lnTo>
                      <a:pt x="9" y="108"/>
                    </a:lnTo>
                    <a:lnTo>
                      <a:pt x="23" y="79"/>
                    </a:lnTo>
                    <a:lnTo>
                      <a:pt x="41" y="55"/>
                    </a:lnTo>
                    <a:lnTo>
                      <a:pt x="63" y="32"/>
                    </a:lnTo>
                    <a:lnTo>
                      <a:pt x="91" y="17"/>
                    </a:lnTo>
                    <a:lnTo>
                      <a:pt x="119" y="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6" name="Freeform 944">
                <a:extLst>
                  <a:ext uri="{FF2B5EF4-FFF2-40B4-BE49-F238E27FC236}">
                    <a16:creationId xmlns:a16="http://schemas.microsoft.com/office/drawing/2014/main" id="{BCC60A32-504B-4AE2-AD96-B6AE4C27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4051" y="2535238"/>
                <a:ext cx="80963" cy="74613"/>
              </a:xfrm>
              <a:custGeom>
                <a:avLst/>
                <a:gdLst>
                  <a:gd name="T0" fmla="*/ 33 w 51"/>
                  <a:gd name="T1" fmla="*/ 0 h 47"/>
                  <a:gd name="T2" fmla="*/ 41 w 51"/>
                  <a:gd name="T3" fmla="*/ 3 h 47"/>
                  <a:gd name="T4" fmla="*/ 47 w 51"/>
                  <a:gd name="T5" fmla="*/ 8 h 47"/>
                  <a:gd name="T6" fmla="*/ 51 w 51"/>
                  <a:gd name="T7" fmla="*/ 16 h 47"/>
                  <a:gd name="T8" fmla="*/ 50 w 51"/>
                  <a:gd name="T9" fmla="*/ 24 h 47"/>
                  <a:gd name="T10" fmla="*/ 46 w 51"/>
                  <a:gd name="T11" fmla="*/ 33 h 47"/>
                  <a:gd name="T12" fmla="*/ 38 w 51"/>
                  <a:gd name="T13" fmla="*/ 41 h 47"/>
                  <a:gd name="T14" fmla="*/ 29 w 51"/>
                  <a:gd name="T15" fmla="*/ 46 h 47"/>
                  <a:gd name="T16" fmla="*/ 18 w 51"/>
                  <a:gd name="T17" fmla="*/ 47 h 47"/>
                  <a:gd name="T18" fmla="*/ 10 w 51"/>
                  <a:gd name="T19" fmla="*/ 46 h 47"/>
                  <a:gd name="T20" fmla="*/ 4 w 51"/>
                  <a:gd name="T21" fmla="*/ 41 h 47"/>
                  <a:gd name="T22" fmla="*/ 0 w 51"/>
                  <a:gd name="T23" fmla="*/ 33 h 47"/>
                  <a:gd name="T24" fmla="*/ 1 w 51"/>
                  <a:gd name="T25" fmla="*/ 24 h 47"/>
                  <a:gd name="T26" fmla="*/ 5 w 51"/>
                  <a:gd name="T27" fmla="*/ 14 h 47"/>
                  <a:gd name="T28" fmla="*/ 13 w 51"/>
                  <a:gd name="T29" fmla="*/ 8 h 47"/>
                  <a:gd name="T30" fmla="*/ 22 w 51"/>
                  <a:gd name="T31" fmla="*/ 3 h 47"/>
                  <a:gd name="T32" fmla="*/ 33 w 51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7">
                    <a:moveTo>
                      <a:pt x="33" y="0"/>
                    </a:moveTo>
                    <a:lnTo>
                      <a:pt x="41" y="3"/>
                    </a:lnTo>
                    <a:lnTo>
                      <a:pt x="47" y="8"/>
                    </a:lnTo>
                    <a:lnTo>
                      <a:pt x="51" y="16"/>
                    </a:lnTo>
                    <a:lnTo>
                      <a:pt x="50" y="24"/>
                    </a:lnTo>
                    <a:lnTo>
                      <a:pt x="46" y="33"/>
                    </a:lnTo>
                    <a:lnTo>
                      <a:pt x="38" y="41"/>
                    </a:lnTo>
                    <a:lnTo>
                      <a:pt x="29" y="46"/>
                    </a:lnTo>
                    <a:lnTo>
                      <a:pt x="18" y="47"/>
                    </a:lnTo>
                    <a:lnTo>
                      <a:pt x="10" y="46"/>
                    </a:lnTo>
                    <a:lnTo>
                      <a:pt x="4" y="41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5" y="14"/>
                    </a:lnTo>
                    <a:lnTo>
                      <a:pt x="13" y="8"/>
                    </a:lnTo>
                    <a:lnTo>
                      <a:pt x="2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0BCE2"/>
              </a:solidFill>
              <a:ln w="0">
                <a:solidFill>
                  <a:srgbClr val="60BCE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7" name="Freeform 945">
                <a:extLst>
                  <a:ext uri="{FF2B5EF4-FFF2-40B4-BE49-F238E27FC236}">
                    <a16:creationId xmlns:a16="http://schemas.microsoft.com/office/drawing/2014/main" id="{C3954BD9-695D-4C21-BB7F-5B17380A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6" y="3689350"/>
                <a:ext cx="344488" cy="817563"/>
              </a:xfrm>
              <a:custGeom>
                <a:avLst/>
                <a:gdLst>
                  <a:gd name="T0" fmla="*/ 163 w 217"/>
                  <a:gd name="T1" fmla="*/ 0 h 515"/>
                  <a:gd name="T2" fmla="*/ 175 w 217"/>
                  <a:gd name="T3" fmla="*/ 5 h 515"/>
                  <a:gd name="T4" fmla="*/ 187 w 217"/>
                  <a:gd name="T5" fmla="*/ 19 h 515"/>
                  <a:gd name="T6" fmla="*/ 196 w 217"/>
                  <a:gd name="T7" fmla="*/ 40 h 515"/>
                  <a:gd name="T8" fmla="*/ 204 w 217"/>
                  <a:gd name="T9" fmla="*/ 68 h 515"/>
                  <a:gd name="T10" fmla="*/ 211 w 217"/>
                  <a:gd name="T11" fmla="*/ 103 h 515"/>
                  <a:gd name="T12" fmla="*/ 215 w 217"/>
                  <a:gd name="T13" fmla="*/ 144 h 515"/>
                  <a:gd name="T14" fmla="*/ 217 w 217"/>
                  <a:gd name="T15" fmla="*/ 192 h 515"/>
                  <a:gd name="T16" fmla="*/ 217 w 217"/>
                  <a:gd name="T17" fmla="*/ 246 h 515"/>
                  <a:gd name="T18" fmla="*/ 215 w 217"/>
                  <a:gd name="T19" fmla="*/ 305 h 515"/>
                  <a:gd name="T20" fmla="*/ 211 w 217"/>
                  <a:gd name="T21" fmla="*/ 370 h 515"/>
                  <a:gd name="T22" fmla="*/ 204 w 217"/>
                  <a:gd name="T23" fmla="*/ 441 h 515"/>
                  <a:gd name="T24" fmla="*/ 195 w 217"/>
                  <a:gd name="T25" fmla="*/ 515 h 515"/>
                  <a:gd name="T26" fmla="*/ 0 w 217"/>
                  <a:gd name="T27" fmla="*/ 489 h 515"/>
                  <a:gd name="T28" fmla="*/ 12 w 217"/>
                  <a:gd name="T29" fmla="*/ 408 h 515"/>
                  <a:gd name="T30" fmla="*/ 23 w 217"/>
                  <a:gd name="T31" fmla="*/ 333 h 515"/>
                  <a:gd name="T32" fmla="*/ 38 w 217"/>
                  <a:gd name="T33" fmla="*/ 265 h 515"/>
                  <a:gd name="T34" fmla="*/ 52 w 217"/>
                  <a:gd name="T35" fmla="*/ 204 h 515"/>
                  <a:gd name="T36" fmla="*/ 68 w 217"/>
                  <a:gd name="T37" fmla="*/ 150 h 515"/>
                  <a:gd name="T38" fmla="*/ 84 w 217"/>
                  <a:gd name="T39" fmla="*/ 104 h 515"/>
                  <a:gd name="T40" fmla="*/ 101 w 217"/>
                  <a:gd name="T41" fmla="*/ 65 h 515"/>
                  <a:gd name="T42" fmla="*/ 116 w 217"/>
                  <a:gd name="T43" fmla="*/ 36 h 515"/>
                  <a:gd name="T44" fmla="*/ 132 w 217"/>
                  <a:gd name="T45" fmla="*/ 14 h 515"/>
                  <a:gd name="T46" fmla="*/ 148 w 217"/>
                  <a:gd name="T47" fmla="*/ 2 h 515"/>
                  <a:gd name="T48" fmla="*/ 163 w 217"/>
                  <a:gd name="T4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7" h="515">
                    <a:moveTo>
                      <a:pt x="163" y="0"/>
                    </a:moveTo>
                    <a:lnTo>
                      <a:pt x="175" y="5"/>
                    </a:lnTo>
                    <a:lnTo>
                      <a:pt x="187" y="19"/>
                    </a:lnTo>
                    <a:lnTo>
                      <a:pt x="196" y="40"/>
                    </a:lnTo>
                    <a:lnTo>
                      <a:pt x="204" y="68"/>
                    </a:lnTo>
                    <a:lnTo>
                      <a:pt x="211" y="103"/>
                    </a:lnTo>
                    <a:lnTo>
                      <a:pt x="215" y="144"/>
                    </a:lnTo>
                    <a:lnTo>
                      <a:pt x="217" y="192"/>
                    </a:lnTo>
                    <a:lnTo>
                      <a:pt x="217" y="246"/>
                    </a:lnTo>
                    <a:lnTo>
                      <a:pt x="215" y="305"/>
                    </a:lnTo>
                    <a:lnTo>
                      <a:pt x="211" y="370"/>
                    </a:lnTo>
                    <a:lnTo>
                      <a:pt x="204" y="441"/>
                    </a:lnTo>
                    <a:lnTo>
                      <a:pt x="195" y="515"/>
                    </a:lnTo>
                    <a:lnTo>
                      <a:pt x="0" y="489"/>
                    </a:lnTo>
                    <a:lnTo>
                      <a:pt x="12" y="408"/>
                    </a:lnTo>
                    <a:lnTo>
                      <a:pt x="23" y="333"/>
                    </a:lnTo>
                    <a:lnTo>
                      <a:pt x="38" y="265"/>
                    </a:lnTo>
                    <a:lnTo>
                      <a:pt x="52" y="204"/>
                    </a:lnTo>
                    <a:lnTo>
                      <a:pt x="68" y="150"/>
                    </a:lnTo>
                    <a:lnTo>
                      <a:pt x="84" y="104"/>
                    </a:lnTo>
                    <a:lnTo>
                      <a:pt x="101" y="65"/>
                    </a:lnTo>
                    <a:lnTo>
                      <a:pt x="116" y="36"/>
                    </a:lnTo>
                    <a:lnTo>
                      <a:pt x="132" y="14"/>
                    </a:lnTo>
                    <a:lnTo>
                      <a:pt x="148" y="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A3E16"/>
              </a:solidFill>
              <a:ln w="0">
                <a:solidFill>
                  <a:srgbClr val="FA3E1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8" name="Freeform 946">
                <a:extLst>
                  <a:ext uri="{FF2B5EF4-FFF2-40B4-BE49-F238E27FC236}">
                    <a16:creationId xmlns:a16="http://schemas.microsoft.com/office/drawing/2014/main" id="{CED2675B-BD1D-4464-9FB4-55E1EAA52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2501900"/>
                <a:ext cx="39688" cy="39688"/>
              </a:xfrm>
              <a:custGeom>
                <a:avLst/>
                <a:gdLst>
                  <a:gd name="T0" fmla="*/ 14 w 25"/>
                  <a:gd name="T1" fmla="*/ 0 h 25"/>
                  <a:gd name="T2" fmla="*/ 17 w 25"/>
                  <a:gd name="T3" fmla="*/ 1 h 25"/>
                  <a:gd name="T4" fmla="*/ 21 w 25"/>
                  <a:gd name="T5" fmla="*/ 4 h 25"/>
                  <a:gd name="T6" fmla="*/ 24 w 25"/>
                  <a:gd name="T7" fmla="*/ 7 h 25"/>
                  <a:gd name="T8" fmla="*/ 25 w 25"/>
                  <a:gd name="T9" fmla="*/ 11 h 25"/>
                  <a:gd name="T10" fmla="*/ 25 w 25"/>
                  <a:gd name="T11" fmla="*/ 15 h 25"/>
                  <a:gd name="T12" fmla="*/ 24 w 25"/>
                  <a:gd name="T13" fmla="*/ 18 h 25"/>
                  <a:gd name="T14" fmla="*/ 21 w 25"/>
                  <a:gd name="T15" fmla="*/ 21 h 25"/>
                  <a:gd name="T16" fmla="*/ 18 w 25"/>
                  <a:gd name="T17" fmla="*/ 24 h 25"/>
                  <a:gd name="T18" fmla="*/ 14 w 25"/>
                  <a:gd name="T19" fmla="*/ 25 h 25"/>
                  <a:gd name="T20" fmla="*/ 10 w 25"/>
                  <a:gd name="T21" fmla="*/ 25 h 25"/>
                  <a:gd name="T22" fmla="*/ 7 w 25"/>
                  <a:gd name="T23" fmla="*/ 24 h 25"/>
                  <a:gd name="T24" fmla="*/ 4 w 25"/>
                  <a:gd name="T25" fmla="*/ 22 h 25"/>
                  <a:gd name="T26" fmla="*/ 1 w 25"/>
                  <a:gd name="T27" fmla="*/ 18 h 25"/>
                  <a:gd name="T28" fmla="*/ 0 w 25"/>
                  <a:gd name="T29" fmla="*/ 16 h 25"/>
                  <a:gd name="T30" fmla="*/ 0 w 25"/>
                  <a:gd name="T31" fmla="*/ 12 h 25"/>
                  <a:gd name="T32" fmla="*/ 1 w 25"/>
                  <a:gd name="T33" fmla="*/ 8 h 25"/>
                  <a:gd name="T34" fmla="*/ 3 w 25"/>
                  <a:gd name="T35" fmla="*/ 4 h 25"/>
                  <a:gd name="T36" fmla="*/ 7 w 25"/>
                  <a:gd name="T37" fmla="*/ 1 h 25"/>
                  <a:gd name="T38" fmla="*/ 10 w 25"/>
                  <a:gd name="T39" fmla="*/ 0 h 25"/>
                  <a:gd name="T40" fmla="*/ 14 w 25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5">
                    <a:moveTo>
                      <a:pt x="14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5" y="11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1" y="21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10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0BCE2"/>
              </a:solidFill>
              <a:ln w="0">
                <a:solidFill>
                  <a:srgbClr val="60BCE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39" name="Freeform 947">
                <a:extLst>
                  <a:ext uri="{FF2B5EF4-FFF2-40B4-BE49-F238E27FC236}">
                    <a16:creationId xmlns:a16="http://schemas.microsoft.com/office/drawing/2014/main" id="{10C11566-4BC9-460F-9A0F-35FDBD16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6" y="4424363"/>
                <a:ext cx="315913" cy="82550"/>
              </a:xfrm>
              <a:custGeom>
                <a:avLst/>
                <a:gdLst>
                  <a:gd name="T0" fmla="*/ 2 w 199"/>
                  <a:gd name="T1" fmla="*/ 0 h 52"/>
                  <a:gd name="T2" fmla="*/ 199 w 199"/>
                  <a:gd name="T3" fmla="*/ 26 h 52"/>
                  <a:gd name="T4" fmla="*/ 195 w 199"/>
                  <a:gd name="T5" fmla="*/ 52 h 52"/>
                  <a:gd name="T6" fmla="*/ 0 w 199"/>
                  <a:gd name="T7" fmla="*/ 26 h 52"/>
                  <a:gd name="T8" fmla="*/ 2 w 19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52">
                    <a:moveTo>
                      <a:pt x="2" y="0"/>
                    </a:moveTo>
                    <a:lnTo>
                      <a:pt x="199" y="26"/>
                    </a:lnTo>
                    <a:lnTo>
                      <a:pt x="195" y="52"/>
                    </a:lnTo>
                    <a:lnTo>
                      <a:pt x="0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1B00"/>
              </a:solidFill>
              <a:ln w="0">
                <a:solidFill>
                  <a:srgbClr val="D81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0" name="Freeform 948">
                <a:extLst>
                  <a:ext uri="{FF2B5EF4-FFF2-40B4-BE49-F238E27FC236}">
                    <a16:creationId xmlns:a16="http://schemas.microsoft.com/office/drawing/2014/main" id="{3DBA3E2A-1A69-4FF9-85F6-EF5E2C66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468813"/>
                <a:ext cx="277813" cy="55563"/>
              </a:xfrm>
              <a:custGeom>
                <a:avLst/>
                <a:gdLst>
                  <a:gd name="T0" fmla="*/ 1 w 175"/>
                  <a:gd name="T1" fmla="*/ 0 h 35"/>
                  <a:gd name="T2" fmla="*/ 175 w 175"/>
                  <a:gd name="T3" fmla="*/ 23 h 35"/>
                  <a:gd name="T4" fmla="*/ 173 w 175"/>
                  <a:gd name="T5" fmla="*/ 35 h 35"/>
                  <a:gd name="T6" fmla="*/ 0 w 175"/>
                  <a:gd name="T7" fmla="*/ 13 h 35"/>
                  <a:gd name="T8" fmla="*/ 1 w 17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">
                    <a:moveTo>
                      <a:pt x="1" y="0"/>
                    </a:moveTo>
                    <a:lnTo>
                      <a:pt x="175" y="23"/>
                    </a:lnTo>
                    <a:lnTo>
                      <a:pt x="173" y="35"/>
                    </a:lnTo>
                    <a:lnTo>
                      <a:pt x="0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0000"/>
              </a:solidFill>
              <a:ln w="0">
                <a:solidFill>
                  <a:srgbClr val="BE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1" name="Freeform 949">
                <a:extLst>
                  <a:ext uri="{FF2B5EF4-FFF2-40B4-BE49-F238E27FC236}">
                    <a16:creationId xmlns:a16="http://schemas.microsoft.com/office/drawing/2014/main" id="{E1A18C20-4D7A-4B51-89CF-51C740D68F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9463" y="3689350"/>
                <a:ext cx="184150" cy="817563"/>
              </a:xfrm>
              <a:custGeom>
                <a:avLst/>
                <a:gdLst>
                  <a:gd name="T0" fmla="*/ 98 w 116"/>
                  <a:gd name="T1" fmla="*/ 489 h 515"/>
                  <a:gd name="T2" fmla="*/ 98 w 116"/>
                  <a:gd name="T3" fmla="*/ 489 h 515"/>
                  <a:gd name="T4" fmla="*/ 94 w 116"/>
                  <a:gd name="T5" fmla="*/ 515 h 515"/>
                  <a:gd name="T6" fmla="*/ 98 w 116"/>
                  <a:gd name="T7" fmla="*/ 489 h 515"/>
                  <a:gd name="T8" fmla="*/ 62 w 116"/>
                  <a:gd name="T9" fmla="*/ 0 h 515"/>
                  <a:gd name="T10" fmla="*/ 74 w 116"/>
                  <a:gd name="T11" fmla="*/ 5 h 515"/>
                  <a:gd name="T12" fmla="*/ 85 w 116"/>
                  <a:gd name="T13" fmla="*/ 17 h 515"/>
                  <a:gd name="T14" fmla="*/ 94 w 116"/>
                  <a:gd name="T15" fmla="*/ 36 h 515"/>
                  <a:gd name="T16" fmla="*/ 102 w 116"/>
                  <a:gd name="T17" fmla="*/ 61 h 515"/>
                  <a:gd name="T18" fmla="*/ 108 w 116"/>
                  <a:gd name="T19" fmla="*/ 93 h 515"/>
                  <a:gd name="T20" fmla="*/ 112 w 116"/>
                  <a:gd name="T21" fmla="*/ 129 h 515"/>
                  <a:gd name="T22" fmla="*/ 115 w 116"/>
                  <a:gd name="T23" fmla="*/ 172 h 515"/>
                  <a:gd name="T24" fmla="*/ 116 w 116"/>
                  <a:gd name="T25" fmla="*/ 221 h 515"/>
                  <a:gd name="T26" fmla="*/ 115 w 116"/>
                  <a:gd name="T27" fmla="*/ 267 h 515"/>
                  <a:gd name="T28" fmla="*/ 114 w 116"/>
                  <a:gd name="T29" fmla="*/ 316 h 515"/>
                  <a:gd name="T30" fmla="*/ 110 w 116"/>
                  <a:gd name="T31" fmla="*/ 370 h 515"/>
                  <a:gd name="T32" fmla="*/ 108 w 116"/>
                  <a:gd name="T33" fmla="*/ 381 h 515"/>
                  <a:gd name="T34" fmla="*/ 108 w 116"/>
                  <a:gd name="T35" fmla="*/ 381 h 515"/>
                  <a:gd name="T36" fmla="*/ 102 w 116"/>
                  <a:gd name="T37" fmla="*/ 446 h 515"/>
                  <a:gd name="T38" fmla="*/ 98 w 116"/>
                  <a:gd name="T39" fmla="*/ 489 h 515"/>
                  <a:gd name="T40" fmla="*/ 0 w 116"/>
                  <a:gd name="T41" fmla="*/ 476 h 515"/>
                  <a:gd name="T42" fmla="*/ 62 w 116"/>
                  <a:gd name="T4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515">
                    <a:moveTo>
                      <a:pt x="98" y="489"/>
                    </a:moveTo>
                    <a:lnTo>
                      <a:pt x="98" y="489"/>
                    </a:lnTo>
                    <a:lnTo>
                      <a:pt x="94" y="515"/>
                    </a:lnTo>
                    <a:lnTo>
                      <a:pt x="98" y="489"/>
                    </a:lnTo>
                    <a:close/>
                    <a:moveTo>
                      <a:pt x="62" y="0"/>
                    </a:moveTo>
                    <a:lnTo>
                      <a:pt x="74" y="5"/>
                    </a:lnTo>
                    <a:lnTo>
                      <a:pt x="85" y="17"/>
                    </a:lnTo>
                    <a:lnTo>
                      <a:pt x="94" y="36"/>
                    </a:lnTo>
                    <a:lnTo>
                      <a:pt x="102" y="61"/>
                    </a:lnTo>
                    <a:lnTo>
                      <a:pt x="108" y="93"/>
                    </a:lnTo>
                    <a:lnTo>
                      <a:pt x="112" y="129"/>
                    </a:lnTo>
                    <a:lnTo>
                      <a:pt x="115" y="172"/>
                    </a:lnTo>
                    <a:lnTo>
                      <a:pt x="116" y="221"/>
                    </a:lnTo>
                    <a:lnTo>
                      <a:pt x="115" y="267"/>
                    </a:lnTo>
                    <a:lnTo>
                      <a:pt x="114" y="316"/>
                    </a:lnTo>
                    <a:lnTo>
                      <a:pt x="110" y="370"/>
                    </a:lnTo>
                    <a:lnTo>
                      <a:pt x="108" y="381"/>
                    </a:lnTo>
                    <a:lnTo>
                      <a:pt x="108" y="381"/>
                    </a:lnTo>
                    <a:lnTo>
                      <a:pt x="102" y="446"/>
                    </a:lnTo>
                    <a:lnTo>
                      <a:pt x="98" y="489"/>
                    </a:lnTo>
                    <a:lnTo>
                      <a:pt x="0" y="47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71E00"/>
              </a:solidFill>
              <a:ln w="0">
                <a:solidFill>
                  <a:srgbClr val="F71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2" name="Freeform 950">
                <a:extLst>
                  <a:ext uri="{FF2B5EF4-FFF2-40B4-BE49-F238E27FC236}">
                    <a16:creationId xmlns:a16="http://schemas.microsoft.com/office/drawing/2014/main" id="{F47190C6-F44B-487A-8E58-9B502D42C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4445000"/>
                <a:ext cx="161925" cy="61913"/>
              </a:xfrm>
              <a:custGeom>
                <a:avLst/>
                <a:gdLst>
                  <a:gd name="T0" fmla="*/ 4 w 102"/>
                  <a:gd name="T1" fmla="*/ 0 h 39"/>
                  <a:gd name="T2" fmla="*/ 102 w 102"/>
                  <a:gd name="T3" fmla="*/ 13 h 39"/>
                  <a:gd name="T4" fmla="*/ 98 w 102"/>
                  <a:gd name="T5" fmla="*/ 39 h 39"/>
                  <a:gd name="T6" fmla="*/ 87 w 102"/>
                  <a:gd name="T7" fmla="*/ 38 h 39"/>
                  <a:gd name="T8" fmla="*/ 32 w 102"/>
                  <a:gd name="T9" fmla="*/ 30 h 39"/>
                  <a:gd name="T10" fmla="*/ 0 w 102"/>
                  <a:gd name="T11" fmla="*/ 26 h 39"/>
                  <a:gd name="T12" fmla="*/ 4 w 102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39">
                    <a:moveTo>
                      <a:pt x="4" y="0"/>
                    </a:moveTo>
                    <a:lnTo>
                      <a:pt x="102" y="13"/>
                    </a:lnTo>
                    <a:lnTo>
                      <a:pt x="98" y="39"/>
                    </a:lnTo>
                    <a:lnTo>
                      <a:pt x="87" y="38"/>
                    </a:lnTo>
                    <a:lnTo>
                      <a:pt x="32" y="30"/>
                    </a:lnTo>
                    <a:lnTo>
                      <a:pt x="0" y="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40000"/>
              </a:solidFill>
              <a:ln w="0">
                <a:solidFill>
                  <a:srgbClr val="C4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3" name="Freeform 951">
                <a:extLst>
                  <a:ext uri="{FF2B5EF4-FFF2-40B4-BE49-F238E27FC236}">
                    <a16:creationId xmlns:a16="http://schemas.microsoft.com/office/drawing/2014/main" id="{C60783B3-6CFB-4C80-A58B-9DED97CF8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4486275"/>
                <a:ext cx="138113" cy="19050"/>
              </a:xfrm>
              <a:custGeom>
                <a:avLst/>
                <a:gdLst>
                  <a:gd name="T0" fmla="*/ 0 w 87"/>
                  <a:gd name="T1" fmla="*/ 0 h 12"/>
                  <a:gd name="T2" fmla="*/ 32 w 87"/>
                  <a:gd name="T3" fmla="*/ 4 h 12"/>
                  <a:gd name="T4" fmla="*/ 87 w 87"/>
                  <a:gd name="T5" fmla="*/ 12 h 12"/>
                  <a:gd name="T6" fmla="*/ 0 w 8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">
                    <a:moveTo>
                      <a:pt x="0" y="0"/>
                    </a:moveTo>
                    <a:lnTo>
                      <a:pt x="32" y="4"/>
                    </a:lnTo>
                    <a:lnTo>
                      <a:pt x="8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0000"/>
              </a:solidFill>
              <a:ln w="0">
                <a:solidFill>
                  <a:srgbClr val="9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4" name="Freeform 952">
                <a:extLst>
                  <a:ext uri="{FF2B5EF4-FFF2-40B4-BE49-F238E27FC236}">
                    <a16:creationId xmlns:a16="http://schemas.microsoft.com/office/drawing/2014/main" id="{2B64C9F2-A52E-4B20-A275-C5A372863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738" y="431641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B"/>
              </a:solidFill>
              <a:ln w="0">
                <a:solidFill>
                  <a:srgbClr val="0000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5" name="Freeform 953">
                <a:extLst>
                  <a:ext uri="{FF2B5EF4-FFF2-40B4-BE49-F238E27FC236}">
                    <a16:creationId xmlns:a16="http://schemas.microsoft.com/office/drawing/2014/main" id="{4DCD10B3-9976-4351-B472-B158F6BBD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738" y="4295775"/>
                <a:ext cx="0" cy="20638"/>
              </a:xfrm>
              <a:custGeom>
                <a:avLst/>
                <a:gdLst>
                  <a:gd name="T0" fmla="*/ 0 h 13"/>
                  <a:gd name="T1" fmla="*/ 13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9"/>
              </a:solidFill>
              <a:ln w="0">
                <a:solidFill>
                  <a:srgbClr val="0000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6" name="Freeform 954">
                <a:extLst>
                  <a:ext uri="{FF2B5EF4-FFF2-40B4-BE49-F238E27FC236}">
                    <a16:creationId xmlns:a16="http://schemas.microsoft.com/office/drawing/2014/main" id="{6F4B040B-A455-4057-822B-EA95D664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738" y="4271963"/>
                <a:ext cx="0" cy="23813"/>
              </a:xfrm>
              <a:custGeom>
                <a:avLst/>
                <a:gdLst>
                  <a:gd name="T0" fmla="*/ 0 h 15"/>
                  <a:gd name="T1" fmla="*/ 0 h 15"/>
                  <a:gd name="T2" fmla="*/ 15 h 15"/>
                  <a:gd name="T3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7"/>
              </a:solidFill>
              <a:ln w="0">
                <a:solidFill>
                  <a:srgbClr val="0000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7" name="Freeform 955">
                <a:extLst>
                  <a:ext uri="{FF2B5EF4-FFF2-40B4-BE49-F238E27FC236}">
                    <a16:creationId xmlns:a16="http://schemas.microsoft.com/office/drawing/2014/main" id="{8E4EB054-2A97-4B61-B14C-8375A3742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563" y="4249738"/>
                <a:ext cx="3175" cy="22225"/>
              </a:xfrm>
              <a:custGeom>
                <a:avLst/>
                <a:gdLst>
                  <a:gd name="T0" fmla="*/ 0 w 2"/>
                  <a:gd name="T1" fmla="*/ 0 h 14"/>
                  <a:gd name="T2" fmla="*/ 0 w 2"/>
                  <a:gd name="T3" fmla="*/ 0 h 14"/>
                  <a:gd name="T4" fmla="*/ 2 w 2"/>
                  <a:gd name="T5" fmla="*/ 14 h 14"/>
                  <a:gd name="T6" fmla="*/ 2 w 2"/>
                  <a:gd name="T7" fmla="*/ 14 h 14"/>
                  <a:gd name="T8" fmla="*/ 0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6"/>
              </a:solidFill>
              <a:ln w="0">
                <a:solidFill>
                  <a:srgbClr val="0000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8" name="Freeform 956">
                <a:extLst>
                  <a:ext uri="{FF2B5EF4-FFF2-40B4-BE49-F238E27FC236}">
                    <a16:creationId xmlns:a16="http://schemas.microsoft.com/office/drawing/2014/main" id="{8FB0175C-DD06-4959-A441-315A23A6C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563" y="4227513"/>
                <a:ext cx="0" cy="22225"/>
              </a:xfrm>
              <a:custGeom>
                <a:avLst/>
                <a:gdLst>
                  <a:gd name="T0" fmla="*/ 0 h 14"/>
                  <a:gd name="T1" fmla="*/ 0 h 14"/>
                  <a:gd name="T2" fmla="*/ 10 h 14"/>
                  <a:gd name="T3" fmla="*/ 14 h 14"/>
                  <a:gd name="T4" fmla="*/ 14 h 14"/>
                  <a:gd name="T5" fmla="*/ 10 h 14"/>
                  <a:gd name="T6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3"/>
              </a:solidFill>
              <a:ln w="0">
                <a:solidFill>
                  <a:srgbClr val="0000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49" name="Freeform 957">
                <a:extLst>
                  <a:ext uri="{FF2B5EF4-FFF2-40B4-BE49-F238E27FC236}">
                    <a16:creationId xmlns:a16="http://schemas.microsoft.com/office/drawing/2014/main" id="{5A29E109-CD0E-427C-913D-3E550A668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1976" y="4206875"/>
                <a:ext cx="1588" cy="20638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3 h 13"/>
                  <a:gd name="T4" fmla="*/ 1 w 1"/>
                  <a:gd name="T5" fmla="*/ 13 h 13"/>
                  <a:gd name="T6" fmla="*/ 0 w 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lnTo>
                      <a:pt x="1" y="1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2"/>
              </a:solidFill>
              <a:ln w="0">
                <a:solidFill>
                  <a:srgbClr val="00003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0" name="Freeform 958">
                <a:extLst>
                  <a:ext uri="{FF2B5EF4-FFF2-40B4-BE49-F238E27FC236}">
                    <a16:creationId xmlns:a16="http://schemas.microsoft.com/office/drawing/2014/main" id="{A62ACDDE-9445-4080-987A-259AEE34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388" y="4183063"/>
                <a:ext cx="1588" cy="23813"/>
              </a:xfrm>
              <a:custGeom>
                <a:avLst/>
                <a:gdLst>
                  <a:gd name="T0" fmla="*/ 0 w 1"/>
                  <a:gd name="T1" fmla="*/ 0 h 15"/>
                  <a:gd name="T2" fmla="*/ 1 w 1"/>
                  <a:gd name="T3" fmla="*/ 15 h 15"/>
                  <a:gd name="T4" fmla="*/ 0 w 1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5">
                    <a:moveTo>
                      <a:pt x="0" y="0"/>
                    </a:moveTo>
                    <a:lnTo>
                      <a:pt x="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1"/>
              </a:solidFill>
              <a:ln w="0">
                <a:solidFill>
                  <a:srgbClr val="0000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1" name="Freeform 959">
                <a:extLst>
                  <a:ext uri="{FF2B5EF4-FFF2-40B4-BE49-F238E27FC236}">
                    <a16:creationId xmlns:a16="http://schemas.microsoft.com/office/drawing/2014/main" id="{0E773564-F2D3-428A-962D-FDBAEB02A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8801" y="4160838"/>
                <a:ext cx="1588" cy="22225"/>
              </a:xfrm>
              <a:custGeom>
                <a:avLst/>
                <a:gdLst>
                  <a:gd name="T0" fmla="*/ 1 w 1"/>
                  <a:gd name="T1" fmla="*/ 9 h 14"/>
                  <a:gd name="T2" fmla="*/ 1 w 1"/>
                  <a:gd name="T3" fmla="*/ 14 h 14"/>
                  <a:gd name="T4" fmla="*/ 1 w 1"/>
                  <a:gd name="T5" fmla="*/ 9 h 14"/>
                  <a:gd name="T6" fmla="*/ 0 w 1"/>
                  <a:gd name="T7" fmla="*/ 0 h 14"/>
                  <a:gd name="T8" fmla="*/ 1 w 1"/>
                  <a:gd name="T9" fmla="*/ 9 h 14"/>
                  <a:gd name="T10" fmla="*/ 0 w 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4">
                    <a:moveTo>
                      <a:pt x="1" y="9"/>
                    </a:moveTo>
                    <a:lnTo>
                      <a:pt x="1" y="14"/>
                    </a:lnTo>
                    <a:lnTo>
                      <a:pt x="1" y="9"/>
                    </a:lnTo>
                    <a:close/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0"/>
              </a:solidFill>
              <a:ln w="0">
                <a:solidFill>
                  <a:srgbClr val="00003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2" name="Freeform 960">
                <a:extLst>
                  <a:ext uri="{FF2B5EF4-FFF2-40B4-BE49-F238E27FC236}">
                    <a16:creationId xmlns:a16="http://schemas.microsoft.com/office/drawing/2014/main" id="{38EB7536-5558-4968-B7B6-4F4F37579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5626" y="4137025"/>
                <a:ext cx="3175" cy="23813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0 w 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D"/>
              </a:solidFill>
              <a:ln w="0">
                <a:solidFill>
                  <a:srgbClr val="0000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3" name="Freeform 961">
                <a:extLst>
                  <a:ext uri="{FF2B5EF4-FFF2-40B4-BE49-F238E27FC236}">
                    <a16:creationId xmlns:a16="http://schemas.microsoft.com/office/drawing/2014/main" id="{4A217C11-7AF0-473E-80A6-660891C12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38" y="4116388"/>
                <a:ext cx="1588" cy="20638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1 w 1"/>
                  <a:gd name="T5" fmla="*/ 13 h 13"/>
                  <a:gd name="T6" fmla="*/ 1 w 1"/>
                  <a:gd name="T7" fmla="*/ 13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C"/>
              </a:solidFill>
              <a:ln w="0">
                <a:solidFill>
                  <a:srgbClr val="0000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4" name="Freeform 962">
                <a:extLst>
                  <a:ext uri="{FF2B5EF4-FFF2-40B4-BE49-F238E27FC236}">
                    <a16:creationId xmlns:a16="http://schemas.microsoft.com/office/drawing/2014/main" id="{8AEFAB63-94EF-451D-9E74-C6EB76586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39276" y="4094163"/>
                <a:ext cx="4763" cy="22225"/>
              </a:xfrm>
              <a:custGeom>
                <a:avLst/>
                <a:gdLst>
                  <a:gd name="T0" fmla="*/ 0 w 3"/>
                  <a:gd name="T1" fmla="*/ 0 h 14"/>
                  <a:gd name="T2" fmla="*/ 3 w 3"/>
                  <a:gd name="T3" fmla="*/ 13 h 14"/>
                  <a:gd name="T4" fmla="*/ 3 w 3"/>
                  <a:gd name="T5" fmla="*/ 14 h 14"/>
                  <a:gd name="T6" fmla="*/ 3 w 3"/>
                  <a:gd name="T7" fmla="*/ 14 h 14"/>
                  <a:gd name="T8" fmla="*/ 3 w 3"/>
                  <a:gd name="T9" fmla="*/ 13 h 14"/>
                  <a:gd name="T10" fmla="*/ 0 w 3"/>
                  <a:gd name="T11" fmla="*/ 0 h 14"/>
                  <a:gd name="T12" fmla="*/ 0 w 3"/>
                  <a:gd name="T13" fmla="*/ 0 h 14"/>
                  <a:gd name="T14" fmla="*/ 0 w 3"/>
                  <a:gd name="T15" fmla="*/ 0 h 14"/>
                  <a:gd name="T16" fmla="*/ 0 w 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lnTo>
                      <a:pt x="3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C"/>
              </a:solidFill>
              <a:ln w="0">
                <a:solidFill>
                  <a:srgbClr val="0000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5" name="Freeform 963">
                <a:extLst>
                  <a:ext uri="{FF2B5EF4-FFF2-40B4-BE49-F238E27FC236}">
                    <a16:creationId xmlns:a16="http://schemas.microsoft.com/office/drawing/2014/main" id="{E8E993AF-C8F4-48EC-A2F6-C729E99E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101" y="4071938"/>
                <a:ext cx="3175" cy="22225"/>
              </a:xfrm>
              <a:custGeom>
                <a:avLst/>
                <a:gdLst>
                  <a:gd name="T0" fmla="*/ 0 w 2"/>
                  <a:gd name="T1" fmla="*/ 0 h 14"/>
                  <a:gd name="T2" fmla="*/ 0 w 2"/>
                  <a:gd name="T3" fmla="*/ 0 h 14"/>
                  <a:gd name="T4" fmla="*/ 2 w 2"/>
                  <a:gd name="T5" fmla="*/ 14 h 14"/>
                  <a:gd name="T6" fmla="*/ 0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C"/>
              </a:solidFill>
              <a:ln w="0">
                <a:solidFill>
                  <a:srgbClr val="0000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6" name="Freeform 964">
                <a:extLst>
                  <a:ext uri="{FF2B5EF4-FFF2-40B4-BE49-F238E27FC236}">
                    <a16:creationId xmlns:a16="http://schemas.microsoft.com/office/drawing/2014/main" id="{E7071717-F062-4759-9664-1E77120D2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751" y="4048125"/>
                <a:ext cx="6350" cy="23813"/>
              </a:xfrm>
              <a:custGeom>
                <a:avLst/>
                <a:gdLst>
                  <a:gd name="T0" fmla="*/ 0 w 4"/>
                  <a:gd name="T1" fmla="*/ 0 h 15"/>
                  <a:gd name="T2" fmla="*/ 2 w 4"/>
                  <a:gd name="T3" fmla="*/ 11 h 15"/>
                  <a:gd name="T4" fmla="*/ 4 w 4"/>
                  <a:gd name="T5" fmla="*/ 15 h 15"/>
                  <a:gd name="T6" fmla="*/ 4 w 4"/>
                  <a:gd name="T7" fmla="*/ 15 h 15"/>
                  <a:gd name="T8" fmla="*/ 2 w 4"/>
                  <a:gd name="T9" fmla="*/ 11 h 15"/>
                  <a:gd name="T10" fmla="*/ 0 w 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lnTo>
                      <a:pt x="2" y="11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9"/>
              </a:solidFill>
              <a:ln w="0">
                <a:solidFill>
                  <a:srgbClr val="0000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7" name="Freeform 965">
                <a:extLst>
                  <a:ext uri="{FF2B5EF4-FFF2-40B4-BE49-F238E27FC236}">
                    <a16:creationId xmlns:a16="http://schemas.microsoft.com/office/drawing/2014/main" id="{C0234ED8-C065-4036-B7CA-DD1C1948A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813" y="4027488"/>
                <a:ext cx="7938" cy="20638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5 w 5"/>
                  <a:gd name="T5" fmla="*/ 13 h 13"/>
                  <a:gd name="T6" fmla="*/ 0 w 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28"/>
              </a:solidFill>
              <a:ln w="0">
                <a:solidFill>
                  <a:srgbClr val="0000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8" name="Rectangle 966">
                <a:extLst>
                  <a:ext uri="{FF2B5EF4-FFF2-40B4-BE49-F238E27FC236}">
                    <a16:creationId xmlns:a16="http://schemas.microsoft.com/office/drawing/2014/main" id="{23E5793C-57E4-406D-B8F9-678C2251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813" y="4025900"/>
                <a:ext cx="1588" cy="1588"/>
              </a:xfrm>
              <a:prstGeom prst="rect">
                <a:avLst/>
              </a:prstGeom>
              <a:solidFill>
                <a:srgbClr val="000028"/>
              </a:solidFill>
              <a:ln w="0">
                <a:solidFill>
                  <a:srgbClr val="00002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59" name="Freeform 967">
                <a:extLst>
                  <a:ext uri="{FF2B5EF4-FFF2-40B4-BE49-F238E27FC236}">
                    <a16:creationId xmlns:a16="http://schemas.microsoft.com/office/drawing/2014/main" id="{974E4BD8-94F2-4AC4-8429-C43CFEF441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71001" y="3968750"/>
                <a:ext cx="185738" cy="815975"/>
              </a:xfrm>
              <a:custGeom>
                <a:avLst/>
                <a:gdLst>
                  <a:gd name="T0" fmla="*/ 98 w 117"/>
                  <a:gd name="T1" fmla="*/ 490 h 514"/>
                  <a:gd name="T2" fmla="*/ 98 w 117"/>
                  <a:gd name="T3" fmla="*/ 490 h 514"/>
                  <a:gd name="T4" fmla="*/ 96 w 117"/>
                  <a:gd name="T5" fmla="*/ 514 h 514"/>
                  <a:gd name="T6" fmla="*/ 98 w 117"/>
                  <a:gd name="T7" fmla="*/ 490 h 514"/>
                  <a:gd name="T8" fmla="*/ 63 w 117"/>
                  <a:gd name="T9" fmla="*/ 0 h 514"/>
                  <a:gd name="T10" fmla="*/ 68 w 117"/>
                  <a:gd name="T11" fmla="*/ 2 h 514"/>
                  <a:gd name="T12" fmla="*/ 74 w 117"/>
                  <a:gd name="T13" fmla="*/ 4 h 514"/>
                  <a:gd name="T14" fmla="*/ 85 w 117"/>
                  <a:gd name="T15" fmla="*/ 16 h 514"/>
                  <a:gd name="T16" fmla="*/ 95 w 117"/>
                  <a:gd name="T17" fmla="*/ 36 h 514"/>
                  <a:gd name="T18" fmla="*/ 102 w 117"/>
                  <a:gd name="T19" fmla="*/ 61 h 514"/>
                  <a:gd name="T20" fmla="*/ 109 w 117"/>
                  <a:gd name="T21" fmla="*/ 92 h 514"/>
                  <a:gd name="T22" fmla="*/ 113 w 117"/>
                  <a:gd name="T23" fmla="*/ 130 h 514"/>
                  <a:gd name="T24" fmla="*/ 115 w 117"/>
                  <a:gd name="T25" fmla="*/ 173 h 514"/>
                  <a:gd name="T26" fmla="*/ 117 w 117"/>
                  <a:gd name="T27" fmla="*/ 222 h 514"/>
                  <a:gd name="T28" fmla="*/ 115 w 117"/>
                  <a:gd name="T29" fmla="*/ 284 h 514"/>
                  <a:gd name="T30" fmla="*/ 112 w 117"/>
                  <a:gd name="T31" fmla="*/ 355 h 514"/>
                  <a:gd name="T32" fmla="*/ 105 w 117"/>
                  <a:gd name="T33" fmla="*/ 431 h 514"/>
                  <a:gd name="T34" fmla="*/ 98 w 117"/>
                  <a:gd name="T35" fmla="*/ 490 h 514"/>
                  <a:gd name="T36" fmla="*/ 0 w 117"/>
                  <a:gd name="T37" fmla="*/ 477 h 514"/>
                  <a:gd name="T38" fmla="*/ 63 w 117"/>
                  <a:gd name="T3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7" h="514">
                    <a:moveTo>
                      <a:pt x="98" y="490"/>
                    </a:moveTo>
                    <a:lnTo>
                      <a:pt x="98" y="490"/>
                    </a:lnTo>
                    <a:lnTo>
                      <a:pt x="96" y="514"/>
                    </a:lnTo>
                    <a:lnTo>
                      <a:pt x="98" y="490"/>
                    </a:lnTo>
                    <a:close/>
                    <a:moveTo>
                      <a:pt x="63" y="0"/>
                    </a:moveTo>
                    <a:lnTo>
                      <a:pt x="68" y="2"/>
                    </a:lnTo>
                    <a:lnTo>
                      <a:pt x="74" y="4"/>
                    </a:lnTo>
                    <a:lnTo>
                      <a:pt x="85" y="16"/>
                    </a:lnTo>
                    <a:lnTo>
                      <a:pt x="95" y="36"/>
                    </a:lnTo>
                    <a:lnTo>
                      <a:pt x="102" y="61"/>
                    </a:lnTo>
                    <a:lnTo>
                      <a:pt x="109" y="92"/>
                    </a:lnTo>
                    <a:lnTo>
                      <a:pt x="113" y="130"/>
                    </a:lnTo>
                    <a:lnTo>
                      <a:pt x="115" y="173"/>
                    </a:lnTo>
                    <a:lnTo>
                      <a:pt x="117" y="222"/>
                    </a:lnTo>
                    <a:lnTo>
                      <a:pt x="115" y="284"/>
                    </a:lnTo>
                    <a:lnTo>
                      <a:pt x="112" y="355"/>
                    </a:lnTo>
                    <a:lnTo>
                      <a:pt x="105" y="431"/>
                    </a:lnTo>
                    <a:lnTo>
                      <a:pt x="98" y="490"/>
                    </a:lnTo>
                    <a:lnTo>
                      <a:pt x="0" y="47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71E00"/>
              </a:solidFill>
              <a:ln w="0">
                <a:solidFill>
                  <a:srgbClr val="F71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0" name="Freeform 968">
                <a:extLst>
                  <a:ext uri="{FF2B5EF4-FFF2-40B4-BE49-F238E27FC236}">
                    <a16:creationId xmlns:a16="http://schemas.microsoft.com/office/drawing/2014/main" id="{A873ACEE-654B-4E23-87D3-406C5A875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826" y="4725988"/>
                <a:ext cx="158750" cy="61913"/>
              </a:xfrm>
              <a:custGeom>
                <a:avLst/>
                <a:gdLst>
                  <a:gd name="T0" fmla="*/ 2 w 100"/>
                  <a:gd name="T1" fmla="*/ 0 h 39"/>
                  <a:gd name="T2" fmla="*/ 100 w 100"/>
                  <a:gd name="T3" fmla="*/ 13 h 39"/>
                  <a:gd name="T4" fmla="*/ 98 w 100"/>
                  <a:gd name="T5" fmla="*/ 37 h 39"/>
                  <a:gd name="T6" fmla="*/ 97 w 100"/>
                  <a:gd name="T7" fmla="*/ 39 h 39"/>
                  <a:gd name="T8" fmla="*/ 0 w 100"/>
                  <a:gd name="T9" fmla="*/ 26 h 39"/>
                  <a:gd name="T10" fmla="*/ 2 w 10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39">
                    <a:moveTo>
                      <a:pt x="2" y="0"/>
                    </a:moveTo>
                    <a:lnTo>
                      <a:pt x="100" y="13"/>
                    </a:lnTo>
                    <a:lnTo>
                      <a:pt x="98" y="37"/>
                    </a:lnTo>
                    <a:lnTo>
                      <a:pt x="97" y="39"/>
                    </a:lnTo>
                    <a:lnTo>
                      <a:pt x="0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0000"/>
              </a:solidFill>
              <a:ln w="0">
                <a:solidFill>
                  <a:srgbClr val="C4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1" name="Freeform 969">
                <a:extLst>
                  <a:ext uri="{FF2B5EF4-FFF2-40B4-BE49-F238E27FC236}">
                    <a16:creationId xmlns:a16="http://schemas.microsoft.com/office/drawing/2014/main" id="{268D57FE-729C-4723-AA2B-211C07D9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4051" y="4525963"/>
                <a:ext cx="206375" cy="579438"/>
              </a:xfrm>
              <a:custGeom>
                <a:avLst/>
                <a:gdLst>
                  <a:gd name="T0" fmla="*/ 12 w 130"/>
                  <a:gd name="T1" fmla="*/ 0 h 365"/>
                  <a:gd name="T2" fmla="*/ 130 w 130"/>
                  <a:gd name="T3" fmla="*/ 16 h 365"/>
                  <a:gd name="T4" fmla="*/ 122 w 130"/>
                  <a:gd name="T5" fmla="*/ 68 h 365"/>
                  <a:gd name="T6" fmla="*/ 113 w 130"/>
                  <a:gd name="T7" fmla="*/ 119 h 365"/>
                  <a:gd name="T8" fmla="*/ 102 w 130"/>
                  <a:gd name="T9" fmla="*/ 165 h 365"/>
                  <a:gd name="T10" fmla="*/ 92 w 130"/>
                  <a:gd name="T11" fmla="*/ 208 h 365"/>
                  <a:gd name="T12" fmla="*/ 80 w 130"/>
                  <a:gd name="T13" fmla="*/ 248 h 365"/>
                  <a:gd name="T14" fmla="*/ 68 w 130"/>
                  <a:gd name="T15" fmla="*/ 282 h 365"/>
                  <a:gd name="T16" fmla="*/ 58 w 130"/>
                  <a:gd name="T17" fmla="*/ 312 h 365"/>
                  <a:gd name="T18" fmla="*/ 47 w 130"/>
                  <a:gd name="T19" fmla="*/ 334 h 365"/>
                  <a:gd name="T20" fmla="*/ 38 w 130"/>
                  <a:gd name="T21" fmla="*/ 352 h 365"/>
                  <a:gd name="T22" fmla="*/ 30 w 130"/>
                  <a:gd name="T23" fmla="*/ 363 h 365"/>
                  <a:gd name="T24" fmla="*/ 24 w 130"/>
                  <a:gd name="T25" fmla="*/ 365 h 365"/>
                  <a:gd name="T26" fmla="*/ 18 w 130"/>
                  <a:gd name="T27" fmla="*/ 360 h 365"/>
                  <a:gd name="T28" fmla="*/ 13 w 130"/>
                  <a:gd name="T29" fmla="*/ 346 h 365"/>
                  <a:gd name="T30" fmla="*/ 9 w 130"/>
                  <a:gd name="T31" fmla="*/ 322 h 365"/>
                  <a:gd name="T32" fmla="*/ 5 w 130"/>
                  <a:gd name="T33" fmla="*/ 293 h 365"/>
                  <a:gd name="T34" fmla="*/ 1 w 130"/>
                  <a:gd name="T35" fmla="*/ 255 h 365"/>
                  <a:gd name="T36" fmla="*/ 0 w 130"/>
                  <a:gd name="T37" fmla="*/ 214 h 365"/>
                  <a:gd name="T38" fmla="*/ 0 w 130"/>
                  <a:gd name="T39" fmla="*/ 166 h 365"/>
                  <a:gd name="T40" fmla="*/ 1 w 130"/>
                  <a:gd name="T41" fmla="*/ 114 h 365"/>
                  <a:gd name="T42" fmla="*/ 5 w 130"/>
                  <a:gd name="T43" fmla="*/ 59 h 365"/>
                  <a:gd name="T44" fmla="*/ 12 w 130"/>
                  <a:gd name="T4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365">
                    <a:moveTo>
                      <a:pt x="12" y="0"/>
                    </a:moveTo>
                    <a:lnTo>
                      <a:pt x="130" y="16"/>
                    </a:lnTo>
                    <a:lnTo>
                      <a:pt x="122" y="68"/>
                    </a:lnTo>
                    <a:lnTo>
                      <a:pt x="113" y="119"/>
                    </a:lnTo>
                    <a:lnTo>
                      <a:pt x="102" y="165"/>
                    </a:lnTo>
                    <a:lnTo>
                      <a:pt x="92" y="208"/>
                    </a:lnTo>
                    <a:lnTo>
                      <a:pt x="80" y="248"/>
                    </a:lnTo>
                    <a:lnTo>
                      <a:pt x="68" y="282"/>
                    </a:lnTo>
                    <a:lnTo>
                      <a:pt x="58" y="312"/>
                    </a:lnTo>
                    <a:lnTo>
                      <a:pt x="47" y="334"/>
                    </a:lnTo>
                    <a:lnTo>
                      <a:pt x="38" y="352"/>
                    </a:lnTo>
                    <a:lnTo>
                      <a:pt x="30" y="363"/>
                    </a:lnTo>
                    <a:lnTo>
                      <a:pt x="24" y="365"/>
                    </a:lnTo>
                    <a:lnTo>
                      <a:pt x="18" y="360"/>
                    </a:lnTo>
                    <a:lnTo>
                      <a:pt x="13" y="346"/>
                    </a:lnTo>
                    <a:lnTo>
                      <a:pt x="9" y="322"/>
                    </a:lnTo>
                    <a:lnTo>
                      <a:pt x="5" y="293"/>
                    </a:lnTo>
                    <a:lnTo>
                      <a:pt x="1" y="255"/>
                    </a:lnTo>
                    <a:lnTo>
                      <a:pt x="0" y="214"/>
                    </a:lnTo>
                    <a:lnTo>
                      <a:pt x="0" y="166"/>
                    </a:lnTo>
                    <a:lnTo>
                      <a:pt x="1" y="114"/>
                    </a:lnTo>
                    <a:lnTo>
                      <a:pt x="5" y="5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DD707"/>
              </a:solidFill>
              <a:ln w="0">
                <a:solidFill>
                  <a:srgbClr val="FDD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2" name="Freeform 970">
                <a:extLst>
                  <a:ext uri="{FF2B5EF4-FFF2-40B4-BE49-F238E27FC236}">
                    <a16:creationId xmlns:a16="http://schemas.microsoft.com/office/drawing/2014/main" id="{1BA50252-C5FF-4B1D-8B92-A8F15B39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26" y="4532313"/>
                <a:ext cx="128588" cy="360363"/>
              </a:xfrm>
              <a:custGeom>
                <a:avLst/>
                <a:gdLst>
                  <a:gd name="T0" fmla="*/ 8 w 81"/>
                  <a:gd name="T1" fmla="*/ 0 h 227"/>
                  <a:gd name="T2" fmla="*/ 81 w 81"/>
                  <a:gd name="T3" fmla="*/ 9 h 227"/>
                  <a:gd name="T4" fmla="*/ 75 w 81"/>
                  <a:gd name="T5" fmla="*/ 49 h 227"/>
                  <a:gd name="T6" fmla="*/ 68 w 81"/>
                  <a:gd name="T7" fmla="*/ 87 h 227"/>
                  <a:gd name="T8" fmla="*/ 60 w 81"/>
                  <a:gd name="T9" fmla="*/ 121 h 227"/>
                  <a:gd name="T10" fmla="*/ 51 w 81"/>
                  <a:gd name="T11" fmla="*/ 151 h 227"/>
                  <a:gd name="T12" fmla="*/ 42 w 81"/>
                  <a:gd name="T13" fmla="*/ 177 h 227"/>
                  <a:gd name="T14" fmla="*/ 34 w 81"/>
                  <a:gd name="T15" fmla="*/ 198 h 227"/>
                  <a:gd name="T16" fmla="*/ 26 w 81"/>
                  <a:gd name="T17" fmla="*/ 214 h 227"/>
                  <a:gd name="T18" fmla="*/ 20 w 81"/>
                  <a:gd name="T19" fmla="*/ 223 h 227"/>
                  <a:gd name="T20" fmla="*/ 16 w 81"/>
                  <a:gd name="T21" fmla="*/ 227 h 227"/>
                  <a:gd name="T22" fmla="*/ 12 w 81"/>
                  <a:gd name="T23" fmla="*/ 221 h 227"/>
                  <a:gd name="T24" fmla="*/ 8 w 81"/>
                  <a:gd name="T25" fmla="*/ 207 h 227"/>
                  <a:gd name="T26" fmla="*/ 4 w 81"/>
                  <a:gd name="T27" fmla="*/ 186 h 227"/>
                  <a:gd name="T28" fmla="*/ 2 w 81"/>
                  <a:gd name="T29" fmla="*/ 159 h 227"/>
                  <a:gd name="T30" fmla="*/ 0 w 81"/>
                  <a:gd name="T31" fmla="*/ 124 h 227"/>
                  <a:gd name="T32" fmla="*/ 2 w 81"/>
                  <a:gd name="T33" fmla="*/ 87 h 227"/>
                  <a:gd name="T34" fmla="*/ 3 w 81"/>
                  <a:gd name="T35" fmla="*/ 45 h 227"/>
                  <a:gd name="T36" fmla="*/ 8 w 81"/>
                  <a:gd name="T3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227">
                    <a:moveTo>
                      <a:pt x="8" y="0"/>
                    </a:moveTo>
                    <a:lnTo>
                      <a:pt x="81" y="9"/>
                    </a:lnTo>
                    <a:lnTo>
                      <a:pt x="75" y="49"/>
                    </a:lnTo>
                    <a:lnTo>
                      <a:pt x="68" y="87"/>
                    </a:lnTo>
                    <a:lnTo>
                      <a:pt x="60" y="121"/>
                    </a:lnTo>
                    <a:lnTo>
                      <a:pt x="51" y="151"/>
                    </a:lnTo>
                    <a:lnTo>
                      <a:pt x="42" y="177"/>
                    </a:lnTo>
                    <a:lnTo>
                      <a:pt x="34" y="198"/>
                    </a:lnTo>
                    <a:lnTo>
                      <a:pt x="26" y="214"/>
                    </a:lnTo>
                    <a:lnTo>
                      <a:pt x="20" y="223"/>
                    </a:lnTo>
                    <a:lnTo>
                      <a:pt x="16" y="227"/>
                    </a:lnTo>
                    <a:lnTo>
                      <a:pt x="12" y="221"/>
                    </a:lnTo>
                    <a:lnTo>
                      <a:pt x="8" y="207"/>
                    </a:lnTo>
                    <a:lnTo>
                      <a:pt x="4" y="186"/>
                    </a:lnTo>
                    <a:lnTo>
                      <a:pt x="2" y="159"/>
                    </a:lnTo>
                    <a:lnTo>
                      <a:pt x="0" y="124"/>
                    </a:lnTo>
                    <a:lnTo>
                      <a:pt x="2" y="87"/>
                    </a:lnTo>
                    <a:lnTo>
                      <a:pt x="3" y="4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212"/>
              </a:solidFill>
              <a:ln w="0">
                <a:solidFill>
                  <a:srgbClr val="FF52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3" name="Freeform 971">
                <a:extLst>
                  <a:ext uri="{FF2B5EF4-FFF2-40B4-BE49-F238E27FC236}">
                    <a16:creationId xmlns:a16="http://schemas.microsoft.com/office/drawing/2014/main" id="{235D6A27-3C17-45A6-84B5-E06CF1E9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7176" y="4806950"/>
                <a:ext cx="204788" cy="579438"/>
              </a:xfrm>
              <a:custGeom>
                <a:avLst/>
                <a:gdLst>
                  <a:gd name="T0" fmla="*/ 12 w 129"/>
                  <a:gd name="T1" fmla="*/ 0 h 365"/>
                  <a:gd name="T2" fmla="*/ 129 w 129"/>
                  <a:gd name="T3" fmla="*/ 16 h 365"/>
                  <a:gd name="T4" fmla="*/ 121 w 129"/>
                  <a:gd name="T5" fmla="*/ 68 h 365"/>
                  <a:gd name="T6" fmla="*/ 112 w 129"/>
                  <a:gd name="T7" fmla="*/ 119 h 365"/>
                  <a:gd name="T8" fmla="*/ 102 w 129"/>
                  <a:gd name="T9" fmla="*/ 165 h 365"/>
                  <a:gd name="T10" fmla="*/ 91 w 129"/>
                  <a:gd name="T11" fmla="*/ 208 h 365"/>
                  <a:gd name="T12" fmla="*/ 80 w 129"/>
                  <a:gd name="T13" fmla="*/ 247 h 365"/>
                  <a:gd name="T14" fmla="*/ 68 w 129"/>
                  <a:gd name="T15" fmla="*/ 281 h 365"/>
                  <a:gd name="T16" fmla="*/ 57 w 129"/>
                  <a:gd name="T17" fmla="*/ 311 h 365"/>
                  <a:gd name="T18" fmla="*/ 47 w 129"/>
                  <a:gd name="T19" fmla="*/ 334 h 365"/>
                  <a:gd name="T20" fmla="*/ 38 w 129"/>
                  <a:gd name="T21" fmla="*/ 352 h 365"/>
                  <a:gd name="T22" fmla="*/ 30 w 129"/>
                  <a:gd name="T23" fmla="*/ 363 h 365"/>
                  <a:gd name="T24" fmla="*/ 23 w 129"/>
                  <a:gd name="T25" fmla="*/ 365 h 365"/>
                  <a:gd name="T26" fmla="*/ 18 w 129"/>
                  <a:gd name="T27" fmla="*/ 360 h 365"/>
                  <a:gd name="T28" fmla="*/ 13 w 129"/>
                  <a:gd name="T29" fmla="*/ 346 h 365"/>
                  <a:gd name="T30" fmla="*/ 9 w 129"/>
                  <a:gd name="T31" fmla="*/ 323 h 365"/>
                  <a:gd name="T32" fmla="*/ 5 w 129"/>
                  <a:gd name="T33" fmla="*/ 293 h 365"/>
                  <a:gd name="T34" fmla="*/ 1 w 129"/>
                  <a:gd name="T35" fmla="*/ 257 h 365"/>
                  <a:gd name="T36" fmla="*/ 0 w 129"/>
                  <a:gd name="T37" fmla="*/ 213 h 365"/>
                  <a:gd name="T38" fmla="*/ 0 w 129"/>
                  <a:gd name="T39" fmla="*/ 166 h 365"/>
                  <a:gd name="T40" fmla="*/ 1 w 129"/>
                  <a:gd name="T41" fmla="*/ 114 h 365"/>
                  <a:gd name="T42" fmla="*/ 5 w 129"/>
                  <a:gd name="T43" fmla="*/ 59 h 365"/>
                  <a:gd name="T44" fmla="*/ 12 w 129"/>
                  <a:gd name="T4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365">
                    <a:moveTo>
                      <a:pt x="12" y="0"/>
                    </a:moveTo>
                    <a:lnTo>
                      <a:pt x="129" y="16"/>
                    </a:lnTo>
                    <a:lnTo>
                      <a:pt x="121" y="68"/>
                    </a:lnTo>
                    <a:lnTo>
                      <a:pt x="112" y="119"/>
                    </a:lnTo>
                    <a:lnTo>
                      <a:pt x="102" y="165"/>
                    </a:lnTo>
                    <a:lnTo>
                      <a:pt x="91" y="208"/>
                    </a:lnTo>
                    <a:lnTo>
                      <a:pt x="80" y="247"/>
                    </a:lnTo>
                    <a:lnTo>
                      <a:pt x="68" y="281"/>
                    </a:lnTo>
                    <a:lnTo>
                      <a:pt x="57" y="311"/>
                    </a:lnTo>
                    <a:lnTo>
                      <a:pt x="47" y="334"/>
                    </a:lnTo>
                    <a:lnTo>
                      <a:pt x="38" y="352"/>
                    </a:lnTo>
                    <a:lnTo>
                      <a:pt x="30" y="363"/>
                    </a:lnTo>
                    <a:lnTo>
                      <a:pt x="23" y="365"/>
                    </a:lnTo>
                    <a:lnTo>
                      <a:pt x="18" y="360"/>
                    </a:lnTo>
                    <a:lnTo>
                      <a:pt x="13" y="346"/>
                    </a:lnTo>
                    <a:lnTo>
                      <a:pt x="9" y="323"/>
                    </a:lnTo>
                    <a:lnTo>
                      <a:pt x="5" y="293"/>
                    </a:lnTo>
                    <a:lnTo>
                      <a:pt x="1" y="257"/>
                    </a:lnTo>
                    <a:lnTo>
                      <a:pt x="0" y="213"/>
                    </a:lnTo>
                    <a:lnTo>
                      <a:pt x="0" y="166"/>
                    </a:lnTo>
                    <a:lnTo>
                      <a:pt x="1" y="114"/>
                    </a:lnTo>
                    <a:lnTo>
                      <a:pt x="5" y="5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DD707"/>
              </a:solidFill>
              <a:ln w="0">
                <a:solidFill>
                  <a:srgbClr val="FDD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4" name="Freeform 972">
                <a:extLst>
                  <a:ext uri="{FF2B5EF4-FFF2-40B4-BE49-F238E27FC236}">
                    <a16:creationId xmlns:a16="http://schemas.microsoft.com/office/drawing/2014/main" id="{0027FFB7-95D4-4220-9283-F84C52DD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451" y="4813300"/>
                <a:ext cx="128588" cy="358775"/>
              </a:xfrm>
              <a:custGeom>
                <a:avLst/>
                <a:gdLst>
                  <a:gd name="T0" fmla="*/ 8 w 81"/>
                  <a:gd name="T1" fmla="*/ 0 h 226"/>
                  <a:gd name="T2" fmla="*/ 81 w 81"/>
                  <a:gd name="T3" fmla="*/ 9 h 226"/>
                  <a:gd name="T4" fmla="*/ 76 w 81"/>
                  <a:gd name="T5" fmla="*/ 48 h 226"/>
                  <a:gd name="T6" fmla="*/ 68 w 81"/>
                  <a:gd name="T7" fmla="*/ 86 h 226"/>
                  <a:gd name="T8" fmla="*/ 60 w 81"/>
                  <a:gd name="T9" fmla="*/ 120 h 226"/>
                  <a:gd name="T10" fmla="*/ 51 w 81"/>
                  <a:gd name="T11" fmla="*/ 150 h 226"/>
                  <a:gd name="T12" fmla="*/ 42 w 81"/>
                  <a:gd name="T13" fmla="*/ 177 h 226"/>
                  <a:gd name="T14" fmla="*/ 34 w 81"/>
                  <a:gd name="T15" fmla="*/ 198 h 226"/>
                  <a:gd name="T16" fmla="*/ 26 w 81"/>
                  <a:gd name="T17" fmla="*/ 213 h 226"/>
                  <a:gd name="T18" fmla="*/ 21 w 81"/>
                  <a:gd name="T19" fmla="*/ 222 h 226"/>
                  <a:gd name="T20" fmla="*/ 16 w 81"/>
                  <a:gd name="T21" fmla="*/ 226 h 226"/>
                  <a:gd name="T22" fmla="*/ 12 w 81"/>
                  <a:gd name="T23" fmla="*/ 221 h 226"/>
                  <a:gd name="T24" fmla="*/ 8 w 81"/>
                  <a:gd name="T25" fmla="*/ 207 h 226"/>
                  <a:gd name="T26" fmla="*/ 4 w 81"/>
                  <a:gd name="T27" fmla="*/ 186 h 226"/>
                  <a:gd name="T28" fmla="*/ 1 w 81"/>
                  <a:gd name="T29" fmla="*/ 158 h 226"/>
                  <a:gd name="T30" fmla="*/ 0 w 81"/>
                  <a:gd name="T31" fmla="*/ 124 h 226"/>
                  <a:gd name="T32" fmla="*/ 1 w 81"/>
                  <a:gd name="T33" fmla="*/ 86 h 226"/>
                  <a:gd name="T34" fmla="*/ 3 w 81"/>
                  <a:gd name="T35" fmla="*/ 44 h 226"/>
                  <a:gd name="T36" fmla="*/ 8 w 81"/>
                  <a:gd name="T3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226">
                    <a:moveTo>
                      <a:pt x="8" y="0"/>
                    </a:moveTo>
                    <a:lnTo>
                      <a:pt x="81" y="9"/>
                    </a:lnTo>
                    <a:lnTo>
                      <a:pt x="76" y="48"/>
                    </a:lnTo>
                    <a:lnTo>
                      <a:pt x="68" y="86"/>
                    </a:lnTo>
                    <a:lnTo>
                      <a:pt x="60" y="120"/>
                    </a:lnTo>
                    <a:lnTo>
                      <a:pt x="51" y="150"/>
                    </a:lnTo>
                    <a:lnTo>
                      <a:pt x="42" y="177"/>
                    </a:lnTo>
                    <a:lnTo>
                      <a:pt x="34" y="198"/>
                    </a:lnTo>
                    <a:lnTo>
                      <a:pt x="26" y="213"/>
                    </a:lnTo>
                    <a:lnTo>
                      <a:pt x="21" y="222"/>
                    </a:lnTo>
                    <a:lnTo>
                      <a:pt x="16" y="226"/>
                    </a:lnTo>
                    <a:lnTo>
                      <a:pt x="12" y="221"/>
                    </a:lnTo>
                    <a:lnTo>
                      <a:pt x="8" y="207"/>
                    </a:lnTo>
                    <a:lnTo>
                      <a:pt x="4" y="186"/>
                    </a:lnTo>
                    <a:lnTo>
                      <a:pt x="1" y="158"/>
                    </a:lnTo>
                    <a:lnTo>
                      <a:pt x="0" y="124"/>
                    </a:lnTo>
                    <a:lnTo>
                      <a:pt x="1" y="86"/>
                    </a:lnTo>
                    <a:lnTo>
                      <a:pt x="3" y="4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212"/>
              </a:solidFill>
              <a:ln w="0">
                <a:solidFill>
                  <a:srgbClr val="FF52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5" name="Freeform 973">
                <a:extLst>
                  <a:ext uri="{FF2B5EF4-FFF2-40B4-BE49-F238E27FC236}">
                    <a16:creationId xmlns:a16="http://schemas.microsoft.com/office/drawing/2014/main" id="{42ED07CC-8BF6-4266-BBDF-276AA34B3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723" y="4751086"/>
                <a:ext cx="582306" cy="1628450"/>
              </a:xfrm>
              <a:custGeom>
                <a:avLst/>
                <a:gdLst>
                  <a:gd name="T0" fmla="*/ 33 w 349"/>
                  <a:gd name="T1" fmla="*/ 0 h 976"/>
                  <a:gd name="T2" fmla="*/ 349 w 349"/>
                  <a:gd name="T3" fmla="*/ 41 h 976"/>
                  <a:gd name="T4" fmla="*/ 336 w 349"/>
                  <a:gd name="T5" fmla="*/ 128 h 976"/>
                  <a:gd name="T6" fmla="*/ 323 w 349"/>
                  <a:gd name="T7" fmla="*/ 213 h 976"/>
                  <a:gd name="T8" fmla="*/ 308 w 349"/>
                  <a:gd name="T9" fmla="*/ 294 h 976"/>
                  <a:gd name="T10" fmla="*/ 291 w 349"/>
                  <a:gd name="T11" fmla="*/ 373 h 976"/>
                  <a:gd name="T12" fmla="*/ 274 w 349"/>
                  <a:gd name="T13" fmla="*/ 449 h 976"/>
                  <a:gd name="T14" fmla="*/ 255 w 349"/>
                  <a:gd name="T15" fmla="*/ 519 h 976"/>
                  <a:gd name="T16" fmla="*/ 237 w 349"/>
                  <a:gd name="T17" fmla="*/ 587 h 976"/>
                  <a:gd name="T18" fmla="*/ 219 w 349"/>
                  <a:gd name="T19" fmla="*/ 650 h 976"/>
                  <a:gd name="T20" fmla="*/ 199 w 349"/>
                  <a:gd name="T21" fmla="*/ 709 h 976"/>
                  <a:gd name="T22" fmla="*/ 181 w 349"/>
                  <a:gd name="T23" fmla="*/ 763 h 976"/>
                  <a:gd name="T24" fmla="*/ 162 w 349"/>
                  <a:gd name="T25" fmla="*/ 811 h 976"/>
                  <a:gd name="T26" fmla="*/ 145 w 349"/>
                  <a:gd name="T27" fmla="*/ 853 h 976"/>
                  <a:gd name="T28" fmla="*/ 128 w 349"/>
                  <a:gd name="T29" fmla="*/ 891 h 976"/>
                  <a:gd name="T30" fmla="*/ 113 w 349"/>
                  <a:gd name="T31" fmla="*/ 921 h 976"/>
                  <a:gd name="T32" fmla="*/ 98 w 349"/>
                  <a:gd name="T33" fmla="*/ 946 h 976"/>
                  <a:gd name="T34" fmla="*/ 85 w 349"/>
                  <a:gd name="T35" fmla="*/ 963 h 976"/>
                  <a:gd name="T36" fmla="*/ 75 w 349"/>
                  <a:gd name="T37" fmla="*/ 974 h 976"/>
                  <a:gd name="T38" fmla="*/ 65 w 349"/>
                  <a:gd name="T39" fmla="*/ 976 h 976"/>
                  <a:gd name="T40" fmla="*/ 56 w 349"/>
                  <a:gd name="T41" fmla="*/ 970 h 976"/>
                  <a:gd name="T42" fmla="*/ 48 w 349"/>
                  <a:gd name="T43" fmla="*/ 954 h 976"/>
                  <a:gd name="T44" fmla="*/ 39 w 349"/>
                  <a:gd name="T45" fmla="*/ 929 h 976"/>
                  <a:gd name="T46" fmla="*/ 31 w 349"/>
                  <a:gd name="T47" fmla="*/ 895 h 976"/>
                  <a:gd name="T48" fmla="*/ 24 w 349"/>
                  <a:gd name="T49" fmla="*/ 853 h 976"/>
                  <a:gd name="T50" fmla="*/ 16 w 349"/>
                  <a:gd name="T51" fmla="*/ 803 h 976"/>
                  <a:gd name="T52" fmla="*/ 10 w 349"/>
                  <a:gd name="T53" fmla="*/ 747 h 976"/>
                  <a:gd name="T54" fmla="*/ 5 w 349"/>
                  <a:gd name="T55" fmla="*/ 683 h 976"/>
                  <a:gd name="T56" fmla="*/ 3 w 349"/>
                  <a:gd name="T57" fmla="*/ 614 h 976"/>
                  <a:gd name="T58" fmla="*/ 0 w 349"/>
                  <a:gd name="T59" fmla="*/ 539 h 976"/>
                  <a:gd name="T60" fmla="*/ 0 w 349"/>
                  <a:gd name="T61" fmla="*/ 459 h 976"/>
                  <a:gd name="T62" fmla="*/ 1 w 349"/>
                  <a:gd name="T63" fmla="*/ 374 h 976"/>
                  <a:gd name="T64" fmla="*/ 5 w 349"/>
                  <a:gd name="T65" fmla="*/ 285 h 976"/>
                  <a:gd name="T66" fmla="*/ 12 w 349"/>
                  <a:gd name="T67" fmla="*/ 193 h 976"/>
                  <a:gd name="T68" fmla="*/ 21 w 349"/>
                  <a:gd name="T69" fmla="*/ 98 h 976"/>
                  <a:gd name="T70" fmla="*/ 33 w 349"/>
                  <a:gd name="T71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976">
                    <a:moveTo>
                      <a:pt x="33" y="0"/>
                    </a:moveTo>
                    <a:lnTo>
                      <a:pt x="349" y="41"/>
                    </a:lnTo>
                    <a:lnTo>
                      <a:pt x="336" y="128"/>
                    </a:lnTo>
                    <a:lnTo>
                      <a:pt x="323" y="213"/>
                    </a:lnTo>
                    <a:lnTo>
                      <a:pt x="308" y="294"/>
                    </a:lnTo>
                    <a:lnTo>
                      <a:pt x="291" y="373"/>
                    </a:lnTo>
                    <a:lnTo>
                      <a:pt x="274" y="449"/>
                    </a:lnTo>
                    <a:lnTo>
                      <a:pt x="255" y="519"/>
                    </a:lnTo>
                    <a:lnTo>
                      <a:pt x="237" y="587"/>
                    </a:lnTo>
                    <a:lnTo>
                      <a:pt x="219" y="650"/>
                    </a:lnTo>
                    <a:lnTo>
                      <a:pt x="199" y="709"/>
                    </a:lnTo>
                    <a:lnTo>
                      <a:pt x="181" y="763"/>
                    </a:lnTo>
                    <a:lnTo>
                      <a:pt x="162" y="811"/>
                    </a:lnTo>
                    <a:lnTo>
                      <a:pt x="145" y="853"/>
                    </a:lnTo>
                    <a:lnTo>
                      <a:pt x="128" y="891"/>
                    </a:lnTo>
                    <a:lnTo>
                      <a:pt x="113" y="921"/>
                    </a:lnTo>
                    <a:lnTo>
                      <a:pt x="98" y="946"/>
                    </a:lnTo>
                    <a:lnTo>
                      <a:pt x="85" y="963"/>
                    </a:lnTo>
                    <a:lnTo>
                      <a:pt x="75" y="974"/>
                    </a:lnTo>
                    <a:lnTo>
                      <a:pt x="65" y="976"/>
                    </a:lnTo>
                    <a:lnTo>
                      <a:pt x="56" y="970"/>
                    </a:lnTo>
                    <a:lnTo>
                      <a:pt x="48" y="954"/>
                    </a:lnTo>
                    <a:lnTo>
                      <a:pt x="39" y="929"/>
                    </a:lnTo>
                    <a:lnTo>
                      <a:pt x="31" y="895"/>
                    </a:lnTo>
                    <a:lnTo>
                      <a:pt x="24" y="853"/>
                    </a:lnTo>
                    <a:lnTo>
                      <a:pt x="16" y="803"/>
                    </a:lnTo>
                    <a:lnTo>
                      <a:pt x="10" y="747"/>
                    </a:lnTo>
                    <a:lnTo>
                      <a:pt x="5" y="683"/>
                    </a:lnTo>
                    <a:lnTo>
                      <a:pt x="3" y="614"/>
                    </a:lnTo>
                    <a:lnTo>
                      <a:pt x="0" y="539"/>
                    </a:lnTo>
                    <a:lnTo>
                      <a:pt x="0" y="459"/>
                    </a:lnTo>
                    <a:lnTo>
                      <a:pt x="1" y="374"/>
                    </a:lnTo>
                    <a:lnTo>
                      <a:pt x="5" y="285"/>
                    </a:lnTo>
                    <a:lnTo>
                      <a:pt x="12" y="193"/>
                    </a:lnTo>
                    <a:lnTo>
                      <a:pt x="21" y="9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DD707"/>
              </a:solidFill>
              <a:ln w="0">
                <a:solidFill>
                  <a:srgbClr val="FDD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  <p:sp>
            <p:nvSpPr>
              <p:cNvPr id="66" name="Freeform 974">
                <a:extLst>
                  <a:ext uri="{FF2B5EF4-FFF2-40B4-BE49-F238E27FC236}">
                    <a16:creationId xmlns:a16="http://schemas.microsoft.com/office/drawing/2014/main" id="{4817010B-C9AF-42E7-997D-5C7BB0FD7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5727" y="4753784"/>
                <a:ext cx="344489" cy="963612"/>
              </a:xfrm>
              <a:custGeom>
                <a:avLst/>
                <a:gdLst>
                  <a:gd name="T0" fmla="*/ 21 w 217"/>
                  <a:gd name="T1" fmla="*/ 0 h 607"/>
                  <a:gd name="T2" fmla="*/ 217 w 217"/>
                  <a:gd name="T3" fmla="*/ 27 h 607"/>
                  <a:gd name="T4" fmla="*/ 207 w 217"/>
                  <a:gd name="T5" fmla="*/ 96 h 607"/>
                  <a:gd name="T6" fmla="*/ 195 w 217"/>
                  <a:gd name="T7" fmla="*/ 163 h 607"/>
                  <a:gd name="T8" fmla="*/ 182 w 217"/>
                  <a:gd name="T9" fmla="*/ 226 h 607"/>
                  <a:gd name="T10" fmla="*/ 169 w 217"/>
                  <a:gd name="T11" fmla="*/ 286 h 607"/>
                  <a:gd name="T12" fmla="*/ 154 w 217"/>
                  <a:gd name="T13" fmla="*/ 342 h 607"/>
                  <a:gd name="T14" fmla="*/ 139 w 217"/>
                  <a:gd name="T15" fmla="*/ 394 h 607"/>
                  <a:gd name="T16" fmla="*/ 124 w 217"/>
                  <a:gd name="T17" fmla="*/ 442 h 607"/>
                  <a:gd name="T18" fmla="*/ 109 w 217"/>
                  <a:gd name="T19" fmla="*/ 483 h 607"/>
                  <a:gd name="T20" fmla="*/ 94 w 217"/>
                  <a:gd name="T21" fmla="*/ 520 h 607"/>
                  <a:gd name="T22" fmla="*/ 81 w 217"/>
                  <a:gd name="T23" fmla="*/ 552 h 607"/>
                  <a:gd name="T24" fmla="*/ 69 w 217"/>
                  <a:gd name="T25" fmla="*/ 575 h 607"/>
                  <a:gd name="T26" fmla="*/ 58 w 217"/>
                  <a:gd name="T27" fmla="*/ 593 h 607"/>
                  <a:gd name="T28" fmla="*/ 48 w 217"/>
                  <a:gd name="T29" fmla="*/ 604 h 607"/>
                  <a:gd name="T30" fmla="*/ 41 w 217"/>
                  <a:gd name="T31" fmla="*/ 607 h 607"/>
                  <a:gd name="T32" fmla="*/ 34 w 217"/>
                  <a:gd name="T33" fmla="*/ 601 h 607"/>
                  <a:gd name="T34" fmla="*/ 27 w 217"/>
                  <a:gd name="T35" fmla="*/ 587 h 607"/>
                  <a:gd name="T36" fmla="*/ 21 w 217"/>
                  <a:gd name="T37" fmla="*/ 563 h 607"/>
                  <a:gd name="T38" fmla="*/ 14 w 217"/>
                  <a:gd name="T39" fmla="*/ 533 h 607"/>
                  <a:gd name="T40" fmla="*/ 9 w 217"/>
                  <a:gd name="T41" fmla="*/ 495 h 607"/>
                  <a:gd name="T42" fmla="*/ 5 w 217"/>
                  <a:gd name="T43" fmla="*/ 451 h 607"/>
                  <a:gd name="T44" fmla="*/ 3 w 217"/>
                  <a:gd name="T45" fmla="*/ 400 h 607"/>
                  <a:gd name="T46" fmla="*/ 0 w 217"/>
                  <a:gd name="T47" fmla="*/ 343 h 607"/>
                  <a:gd name="T48" fmla="*/ 0 w 217"/>
                  <a:gd name="T49" fmla="*/ 282 h 607"/>
                  <a:gd name="T50" fmla="*/ 3 w 217"/>
                  <a:gd name="T51" fmla="*/ 216 h 607"/>
                  <a:gd name="T52" fmla="*/ 5 w 217"/>
                  <a:gd name="T53" fmla="*/ 147 h 607"/>
                  <a:gd name="T54" fmla="*/ 12 w 217"/>
                  <a:gd name="T55" fmla="*/ 75 h 607"/>
                  <a:gd name="T56" fmla="*/ 21 w 217"/>
                  <a:gd name="T57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7" h="607">
                    <a:moveTo>
                      <a:pt x="21" y="0"/>
                    </a:moveTo>
                    <a:lnTo>
                      <a:pt x="217" y="27"/>
                    </a:lnTo>
                    <a:lnTo>
                      <a:pt x="207" y="96"/>
                    </a:lnTo>
                    <a:lnTo>
                      <a:pt x="195" y="163"/>
                    </a:lnTo>
                    <a:lnTo>
                      <a:pt x="182" y="226"/>
                    </a:lnTo>
                    <a:lnTo>
                      <a:pt x="169" y="286"/>
                    </a:lnTo>
                    <a:lnTo>
                      <a:pt x="154" y="342"/>
                    </a:lnTo>
                    <a:lnTo>
                      <a:pt x="139" y="394"/>
                    </a:lnTo>
                    <a:lnTo>
                      <a:pt x="124" y="442"/>
                    </a:lnTo>
                    <a:lnTo>
                      <a:pt x="109" y="483"/>
                    </a:lnTo>
                    <a:lnTo>
                      <a:pt x="94" y="520"/>
                    </a:lnTo>
                    <a:lnTo>
                      <a:pt x="81" y="552"/>
                    </a:lnTo>
                    <a:lnTo>
                      <a:pt x="69" y="575"/>
                    </a:lnTo>
                    <a:lnTo>
                      <a:pt x="58" y="593"/>
                    </a:lnTo>
                    <a:lnTo>
                      <a:pt x="48" y="604"/>
                    </a:lnTo>
                    <a:lnTo>
                      <a:pt x="41" y="607"/>
                    </a:lnTo>
                    <a:lnTo>
                      <a:pt x="34" y="601"/>
                    </a:lnTo>
                    <a:lnTo>
                      <a:pt x="27" y="587"/>
                    </a:lnTo>
                    <a:lnTo>
                      <a:pt x="21" y="563"/>
                    </a:lnTo>
                    <a:lnTo>
                      <a:pt x="14" y="533"/>
                    </a:lnTo>
                    <a:lnTo>
                      <a:pt x="9" y="495"/>
                    </a:lnTo>
                    <a:lnTo>
                      <a:pt x="5" y="451"/>
                    </a:lnTo>
                    <a:lnTo>
                      <a:pt x="3" y="400"/>
                    </a:lnTo>
                    <a:lnTo>
                      <a:pt x="0" y="343"/>
                    </a:lnTo>
                    <a:lnTo>
                      <a:pt x="0" y="282"/>
                    </a:lnTo>
                    <a:lnTo>
                      <a:pt x="3" y="216"/>
                    </a:lnTo>
                    <a:lnTo>
                      <a:pt x="5" y="147"/>
                    </a:lnTo>
                    <a:lnTo>
                      <a:pt x="12" y="7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5212"/>
              </a:solidFill>
              <a:ln w="0">
                <a:solidFill>
                  <a:srgbClr val="FF52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Lato"/>
                </a:endParaRPr>
              </a:p>
            </p:txBody>
          </p:sp>
        </p:grpSp>
      </p:grpSp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20CEDAA8-401E-4411-A1F6-6D19DE0B2395}"/>
              </a:ext>
            </a:extLst>
          </p:cNvPr>
          <p:cNvSpPr/>
          <p:nvPr/>
        </p:nvSpPr>
        <p:spPr>
          <a:xfrm flipH="1">
            <a:off x="-20495" y="0"/>
            <a:ext cx="12192000" cy="68580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Lato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32EF2A7-CA49-4A28-B8C2-92EFF54DD13F}"/>
              </a:ext>
            </a:extLst>
          </p:cNvPr>
          <p:cNvSpPr/>
          <p:nvPr/>
        </p:nvSpPr>
        <p:spPr>
          <a:xfrm>
            <a:off x="3509680" y="4144010"/>
            <a:ext cx="894945" cy="8949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Lato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9B68F5-ACF6-4409-BAD8-F290F43A154D}"/>
              </a:ext>
            </a:extLst>
          </p:cNvPr>
          <p:cNvSpPr/>
          <p:nvPr/>
        </p:nvSpPr>
        <p:spPr>
          <a:xfrm>
            <a:off x="5954530" y="2874263"/>
            <a:ext cx="894945" cy="8949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Lato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318163-7099-435A-B304-1D607BB74FE6}"/>
              </a:ext>
            </a:extLst>
          </p:cNvPr>
          <p:cNvSpPr/>
          <p:nvPr/>
        </p:nvSpPr>
        <p:spPr>
          <a:xfrm>
            <a:off x="9624089" y="699850"/>
            <a:ext cx="960147" cy="89494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Lato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41D35A8-367D-4256-9458-86DF27245017}"/>
              </a:ext>
            </a:extLst>
          </p:cNvPr>
          <p:cNvSpPr/>
          <p:nvPr/>
        </p:nvSpPr>
        <p:spPr>
          <a:xfrm>
            <a:off x="7594159" y="1901174"/>
            <a:ext cx="894945" cy="8949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Lato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369BC00-1021-4934-86A5-35B480BEA3B3}"/>
              </a:ext>
            </a:extLst>
          </p:cNvPr>
          <p:cNvSpPr/>
          <p:nvPr/>
        </p:nvSpPr>
        <p:spPr>
          <a:xfrm>
            <a:off x="1774376" y="5038956"/>
            <a:ext cx="894945" cy="8949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Lato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B477AC-D73E-419F-AB39-3DF351319007}"/>
              </a:ext>
            </a:extLst>
          </p:cNvPr>
          <p:cNvCxnSpPr/>
          <p:nvPr/>
        </p:nvCxnSpPr>
        <p:spPr>
          <a:xfrm>
            <a:off x="7016221" y="3633394"/>
            <a:ext cx="16200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E92C0E4-A4E0-4093-9177-2D011AD4A0D6}"/>
              </a:ext>
            </a:extLst>
          </p:cNvPr>
          <p:cNvCxnSpPr/>
          <p:nvPr/>
        </p:nvCxnSpPr>
        <p:spPr>
          <a:xfrm>
            <a:off x="4591109" y="4765509"/>
            <a:ext cx="1800000" cy="25851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DE1FA3D-688A-4687-ACE2-35E8A0933707}"/>
              </a:ext>
            </a:extLst>
          </p:cNvPr>
          <p:cNvCxnSpPr>
            <a:cxnSpLocks/>
          </p:cNvCxnSpPr>
          <p:nvPr/>
        </p:nvCxnSpPr>
        <p:spPr>
          <a:xfrm>
            <a:off x="2669321" y="5689023"/>
            <a:ext cx="1287830" cy="12914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4C6EB35-5FD2-46B0-97FA-DCBDEE59FD32}"/>
              </a:ext>
            </a:extLst>
          </p:cNvPr>
          <p:cNvCxnSpPr/>
          <p:nvPr/>
        </p:nvCxnSpPr>
        <p:spPr>
          <a:xfrm>
            <a:off x="8650222" y="2510217"/>
            <a:ext cx="1260000" cy="1829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51AADBA-F70E-442C-B67A-DAB43858C2B1}"/>
              </a:ext>
            </a:extLst>
          </p:cNvPr>
          <p:cNvCxnSpPr>
            <a:cxnSpLocks/>
          </p:cNvCxnSpPr>
          <p:nvPr/>
        </p:nvCxnSpPr>
        <p:spPr>
          <a:xfrm flipV="1">
            <a:off x="10432364" y="1357203"/>
            <a:ext cx="495192" cy="772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Graphic 113" descr="Satellite dish">
            <a:extLst>
              <a:ext uri="{FF2B5EF4-FFF2-40B4-BE49-F238E27FC236}">
                <a16:creationId xmlns:a16="http://schemas.microsoft.com/office/drawing/2014/main" id="{5A3D193D-73D1-4166-95A2-936118E8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108" y="865020"/>
            <a:ext cx="612000" cy="612000"/>
          </a:xfrm>
          <a:prstGeom prst="rect">
            <a:avLst/>
          </a:prstGeom>
        </p:spPr>
      </p:pic>
      <p:pic>
        <p:nvPicPr>
          <p:cNvPr id="116" name="Graphic 115" descr="Satellite">
            <a:extLst>
              <a:ext uri="{FF2B5EF4-FFF2-40B4-BE49-F238E27FC236}">
                <a16:creationId xmlns:a16="http://schemas.microsoft.com/office/drawing/2014/main" id="{CD68F0CD-635C-4D17-9AFB-80ECE7E0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3015734"/>
            <a:ext cx="612000" cy="612000"/>
          </a:xfrm>
          <a:prstGeom prst="rect">
            <a:avLst/>
          </a:prstGeom>
        </p:spPr>
      </p:pic>
      <p:pic>
        <p:nvPicPr>
          <p:cNvPr id="118" name="Graphic 117" descr="Send">
            <a:extLst>
              <a:ext uri="{FF2B5EF4-FFF2-40B4-BE49-F238E27FC236}">
                <a16:creationId xmlns:a16="http://schemas.microsoft.com/office/drawing/2014/main" id="{E0CCD974-870C-4F8C-B4D9-B7AE0C46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1151" y="4285481"/>
            <a:ext cx="612000" cy="612000"/>
          </a:xfrm>
          <a:prstGeom prst="rect">
            <a:avLst/>
          </a:prstGeom>
        </p:spPr>
      </p:pic>
      <p:pic>
        <p:nvPicPr>
          <p:cNvPr id="120" name="Graphic 119" descr="Marketing">
            <a:extLst>
              <a:ext uri="{FF2B5EF4-FFF2-40B4-BE49-F238E27FC236}">
                <a16:creationId xmlns:a16="http://schemas.microsoft.com/office/drawing/2014/main" id="{588D86B1-1467-4E7B-9C0F-7796A1AED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5847" y="5180427"/>
            <a:ext cx="612000" cy="612000"/>
          </a:xfrm>
          <a:prstGeom prst="rect">
            <a:avLst/>
          </a:prstGeom>
        </p:spPr>
      </p:pic>
      <p:pic>
        <p:nvPicPr>
          <p:cNvPr id="122" name="Graphic 121" descr="Megaphone">
            <a:extLst>
              <a:ext uri="{FF2B5EF4-FFF2-40B4-BE49-F238E27FC236}">
                <a16:creationId xmlns:a16="http://schemas.microsoft.com/office/drawing/2014/main" id="{EBB9AA9A-B8CA-4EA2-A11C-852934939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5630" y="2042645"/>
            <a:ext cx="612000" cy="612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165C2B6-AFE1-4C95-86E5-0B385036F19F}"/>
              </a:ext>
            </a:extLst>
          </p:cNvPr>
          <p:cNvSpPr/>
          <p:nvPr/>
        </p:nvSpPr>
        <p:spPr>
          <a:xfrm>
            <a:off x="80855" y="114516"/>
            <a:ext cx="11502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Application of</a:t>
            </a:r>
          </a:p>
          <a:p>
            <a:r>
              <a:rPr lang="en-IN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Inner product Space and orthogonal</a:t>
            </a:r>
          </a:p>
          <a:p>
            <a:r>
              <a:rPr lang="en-IN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Radar and Air </a:t>
            </a:r>
            <a:r>
              <a:rPr lang="en-IN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Defense</a:t>
            </a:r>
            <a:r>
              <a:rPr lang="en-IN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System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90391C-EF03-4DE4-84E2-5CEECA6759CA}"/>
              </a:ext>
            </a:extLst>
          </p:cNvPr>
          <p:cNvGrpSpPr/>
          <p:nvPr/>
        </p:nvGrpSpPr>
        <p:grpSpPr>
          <a:xfrm>
            <a:off x="3946485" y="1185511"/>
            <a:ext cx="9236027" cy="5579387"/>
            <a:chOff x="3906710" y="1048594"/>
            <a:chExt cx="9236027" cy="55793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C433E6-69FD-483E-9108-5A5D850D2ACE}"/>
                </a:ext>
              </a:extLst>
            </p:cNvPr>
            <p:cNvGrpSpPr/>
            <p:nvPr/>
          </p:nvGrpSpPr>
          <p:grpSpPr>
            <a:xfrm>
              <a:off x="3906710" y="5552106"/>
              <a:ext cx="2447163" cy="1075875"/>
              <a:chOff x="3906710" y="5553569"/>
              <a:chExt cx="2447163" cy="107587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D242B0-69DF-4700-9356-E45F2EFD8938}"/>
                  </a:ext>
                </a:extLst>
              </p:cNvPr>
              <p:cNvSpPr txBox="1"/>
              <p:nvPr/>
            </p:nvSpPr>
            <p:spPr>
              <a:xfrm>
                <a:off x="3906710" y="5798447"/>
                <a:ext cx="23538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orgia Pro Light" panose="02040302050405020303" pitchFamily="18" charset="0"/>
                  </a:rPr>
                  <a:t>Clear The Interpretation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5AD2A8F-7D30-46B6-B2D2-884406AB708E}"/>
                  </a:ext>
                </a:extLst>
              </p:cNvPr>
              <p:cNvSpPr txBox="1"/>
              <p:nvPr/>
            </p:nvSpPr>
            <p:spPr>
              <a:xfrm>
                <a:off x="4000032" y="5553569"/>
                <a:ext cx="2353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Rocket 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14109FE-F16A-4603-802A-6CE196D7C609}"/>
                </a:ext>
              </a:extLst>
            </p:cNvPr>
            <p:cNvGrpSpPr/>
            <p:nvPr/>
          </p:nvGrpSpPr>
          <p:grpSpPr>
            <a:xfrm>
              <a:off x="6560360" y="4681704"/>
              <a:ext cx="2353841" cy="701291"/>
              <a:chOff x="4882274" y="5552801"/>
              <a:chExt cx="2353841" cy="701291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F5E3819-5EBB-47B1-A0C1-E57AF9C46080}"/>
                  </a:ext>
                </a:extLst>
              </p:cNvPr>
              <p:cNvSpPr txBox="1"/>
              <p:nvPr/>
            </p:nvSpPr>
            <p:spPr>
              <a:xfrm>
                <a:off x="4882274" y="5792427"/>
                <a:ext cx="2353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orgia Pro Light" panose="02040302050405020303" pitchFamily="18" charset="0"/>
                  </a:rPr>
                  <a:t>Basic of Idea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236C13-211C-4F9F-A4FD-4469139245D5}"/>
                  </a:ext>
                </a:extLst>
              </p:cNvPr>
              <p:cNvSpPr txBox="1"/>
              <p:nvPr/>
            </p:nvSpPr>
            <p:spPr>
              <a:xfrm>
                <a:off x="4882274" y="5552801"/>
                <a:ext cx="2353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Rocket 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9E3A5BC-D399-4428-AE89-59E75AAFEBC9}"/>
                </a:ext>
              </a:extLst>
            </p:cNvPr>
            <p:cNvGrpSpPr/>
            <p:nvPr/>
          </p:nvGrpSpPr>
          <p:grpSpPr>
            <a:xfrm>
              <a:off x="8133833" y="3628022"/>
              <a:ext cx="2415295" cy="777921"/>
              <a:chOff x="4968316" y="5459511"/>
              <a:chExt cx="2415295" cy="777921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0A2A095-D407-4488-A8D2-9875E33B2AEB}"/>
                  </a:ext>
                </a:extLst>
              </p:cNvPr>
              <p:cNvSpPr txBox="1"/>
              <p:nvPr/>
            </p:nvSpPr>
            <p:spPr>
              <a:xfrm>
                <a:off x="4968316" y="5775767"/>
                <a:ext cx="2410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orgia Pro Light" panose="02040302050405020303" pitchFamily="18" charset="0"/>
                  </a:rPr>
                  <a:t>Co-Relation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004DD61-869F-4A3B-94CE-AB6A38C29617}"/>
                  </a:ext>
                </a:extLst>
              </p:cNvPr>
              <p:cNvSpPr txBox="1"/>
              <p:nvPr/>
            </p:nvSpPr>
            <p:spPr>
              <a:xfrm>
                <a:off x="5029770" y="5459511"/>
                <a:ext cx="2353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Rocket 3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F9215C0-46F6-4D9F-87FE-64183ED3526B}"/>
                </a:ext>
              </a:extLst>
            </p:cNvPr>
            <p:cNvGrpSpPr/>
            <p:nvPr/>
          </p:nvGrpSpPr>
          <p:grpSpPr>
            <a:xfrm>
              <a:off x="10038333" y="2359775"/>
              <a:ext cx="2381850" cy="1201441"/>
              <a:chOff x="5615638" y="5152102"/>
              <a:chExt cx="2381850" cy="1201441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29C6E4-56BB-4183-A696-08B3920E591D}"/>
                  </a:ext>
                </a:extLst>
              </p:cNvPr>
              <p:cNvSpPr txBox="1"/>
              <p:nvPr/>
            </p:nvSpPr>
            <p:spPr>
              <a:xfrm>
                <a:off x="5615638" y="5399436"/>
                <a:ext cx="23538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Georgia Pro Light" panose="02040302050405020303" pitchFamily="18" charset="0"/>
                  </a:rPr>
                  <a:t>Math Analysis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AD5B6A8-963D-4327-9449-1BE3868E64C4}"/>
                  </a:ext>
                </a:extLst>
              </p:cNvPr>
              <p:cNvSpPr txBox="1"/>
              <p:nvPr/>
            </p:nvSpPr>
            <p:spPr>
              <a:xfrm>
                <a:off x="5643647" y="5152102"/>
                <a:ext cx="2353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Rocket 4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80E6EF2-9125-4AE5-8EDE-C27C8F1600FB}"/>
                </a:ext>
              </a:extLst>
            </p:cNvPr>
            <p:cNvGrpSpPr/>
            <p:nvPr/>
          </p:nvGrpSpPr>
          <p:grpSpPr>
            <a:xfrm>
              <a:off x="10344333" y="1048594"/>
              <a:ext cx="2798404" cy="1161505"/>
              <a:chOff x="5040727" y="4880168"/>
              <a:chExt cx="3325047" cy="116150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C8CE4B2-3DC1-48A7-B718-1D33B2E15C1D}"/>
                  </a:ext>
                </a:extLst>
              </p:cNvPr>
              <p:cNvSpPr txBox="1"/>
              <p:nvPr/>
            </p:nvSpPr>
            <p:spPr>
              <a:xfrm>
                <a:off x="5040727" y="5087566"/>
                <a:ext cx="23538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Georgia Pro Light" panose="02040302050405020303" pitchFamily="18" charset="0"/>
                  </a:rPr>
                  <a:t>Other Application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E1F0A5E-78A6-4501-BBBE-C0A99AC5E6CB}"/>
                  </a:ext>
                </a:extLst>
              </p:cNvPr>
              <p:cNvSpPr txBox="1"/>
              <p:nvPr/>
            </p:nvSpPr>
            <p:spPr>
              <a:xfrm>
                <a:off x="6011933" y="4880168"/>
                <a:ext cx="2353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Rocket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,000+ Military Radar Stock Photos, Pictures &amp; Royalty-Free Images -  iStock | Military radar station, 3d military radar, Military radar  silhouette">
            <a:extLst>
              <a:ext uri="{FF2B5EF4-FFF2-40B4-BE49-F238E27FC236}">
                <a16:creationId xmlns:a16="http://schemas.microsoft.com/office/drawing/2014/main" id="{7C4FF978-2C5E-4C4E-BF6A-44676423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2" y="1"/>
            <a:ext cx="6536788" cy="345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2010.atmos.uiuc.edu/guides/rs/rad/basics/gifs/sgnl1.gif">
            <a:extLst>
              <a:ext uri="{FF2B5EF4-FFF2-40B4-BE49-F238E27FC236}">
                <a16:creationId xmlns:a16="http://schemas.microsoft.com/office/drawing/2014/main" id="{A6250906-C6DB-4BD5-885D-3B1CDCEB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2" y="3538331"/>
            <a:ext cx="6529542" cy="3319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6141139154026632887 - Trim">
            <a:hlinkClick r:id="" action="ppaction://media"/>
            <a:extLst>
              <a:ext uri="{FF2B5EF4-FFF2-40B4-BE49-F238E27FC236}">
                <a16:creationId xmlns:a16="http://schemas.microsoft.com/office/drawing/2014/main" id="{1B4989C3-FEC1-4BD0-BE80-C2BAAD0E0A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7" y="0"/>
            <a:ext cx="5296274" cy="6858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8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174896600540780522">
            <a:hlinkClick r:id="" action="ppaction://media"/>
            <a:extLst>
              <a:ext uri="{FF2B5EF4-FFF2-40B4-BE49-F238E27FC236}">
                <a16:creationId xmlns:a16="http://schemas.microsoft.com/office/drawing/2014/main" id="{5792EAD0-B158-4F99-9EBE-0C4AC03B6A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0991" y="0"/>
            <a:ext cx="88789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F8B4E5-9639-4BAA-98A0-032C45F30871}"/>
              </a:ext>
            </a:extLst>
          </p:cNvPr>
          <p:cNvSpPr/>
          <p:nvPr/>
        </p:nvSpPr>
        <p:spPr>
          <a:xfrm>
            <a:off x="381000" y="190500"/>
            <a:ext cx="7867650" cy="6286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054A7007-B5EB-44F8-A745-09F8218FC818}"/>
              </a:ext>
            </a:extLst>
          </p:cNvPr>
          <p:cNvSpPr txBox="1"/>
          <p:nvPr/>
        </p:nvSpPr>
        <p:spPr>
          <a:xfrm>
            <a:off x="35626" y="17813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Inner Product Space</a:t>
            </a:r>
          </a:p>
          <a:p>
            <a:pPr algn="ctr"/>
            <a:endParaRPr lang="en-US" sz="3200" b="1" dirty="0">
              <a:latin typeface="Georgia" panose="02040502050405020303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6BDF0B-1CC2-4B0E-B748-A43406DF6A74}"/>
              </a:ext>
            </a:extLst>
          </p:cNvPr>
          <p:cNvGrpSpPr/>
          <p:nvPr/>
        </p:nvGrpSpPr>
        <p:grpSpPr>
          <a:xfrm>
            <a:off x="1185069" y="1485915"/>
            <a:ext cx="9821862" cy="4436014"/>
            <a:chOff x="1186564" y="1512633"/>
            <a:chExt cx="9821862" cy="4436014"/>
          </a:xfrm>
        </p:grpSpPr>
        <p:sp>
          <p:nvSpPr>
            <p:cNvPr id="34" name="Google Shape;2829;p40">
              <a:extLst>
                <a:ext uri="{FF2B5EF4-FFF2-40B4-BE49-F238E27FC236}">
                  <a16:creationId xmlns:a16="http://schemas.microsoft.com/office/drawing/2014/main" id="{CD1C66DD-1E0B-4316-9735-7A5F6D7A733A}"/>
                </a:ext>
              </a:extLst>
            </p:cNvPr>
            <p:cNvSpPr/>
            <p:nvPr/>
          </p:nvSpPr>
          <p:spPr>
            <a:xfrm>
              <a:off x="4223141" y="2910680"/>
              <a:ext cx="4209056" cy="2683884"/>
            </a:xfrm>
            <a:custGeom>
              <a:avLst/>
              <a:gdLst/>
              <a:ahLst/>
              <a:cxnLst/>
              <a:rect l="l" t="t" r="r" b="b"/>
              <a:pathLst>
                <a:path w="124207" h="79200" extrusionOk="0">
                  <a:moveTo>
                    <a:pt x="123089" y="1"/>
                  </a:moveTo>
                  <a:cubicBezTo>
                    <a:pt x="123004" y="1"/>
                    <a:pt x="122919" y="13"/>
                    <a:pt x="122838" y="41"/>
                  </a:cubicBezTo>
                  <a:cubicBezTo>
                    <a:pt x="122385" y="208"/>
                    <a:pt x="121945" y="387"/>
                    <a:pt x="121492" y="589"/>
                  </a:cubicBezTo>
                  <a:cubicBezTo>
                    <a:pt x="121472" y="589"/>
                    <a:pt x="121262" y="679"/>
                    <a:pt x="121278" y="679"/>
                  </a:cubicBezTo>
                  <a:cubicBezTo>
                    <a:pt x="121280" y="679"/>
                    <a:pt x="121288" y="677"/>
                    <a:pt x="121302" y="672"/>
                  </a:cubicBezTo>
                  <a:lnTo>
                    <a:pt x="121302" y="672"/>
                  </a:lnTo>
                  <a:lnTo>
                    <a:pt x="121159" y="720"/>
                  </a:lnTo>
                  <a:cubicBezTo>
                    <a:pt x="120921" y="827"/>
                    <a:pt x="120671" y="922"/>
                    <a:pt x="120421" y="1018"/>
                  </a:cubicBezTo>
                  <a:cubicBezTo>
                    <a:pt x="119635" y="1315"/>
                    <a:pt x="118849" y="1613"/>
                    <a:pt x="118063" y="1923"/>
                  </a:cubicBezTo>
                  <a:cubicBezTo>
                    <a:pt x="116480" y="2530"/>
                    <a:pt x="114860" y="3054"/>
                    <a:pt x="113205" y="3470"/>
                  </a:cubicBezTo>
                  <a:cubicBezTo>
                    <a:pt x="111503" y="3923"/>
                    <a:pt x="109788" y="4268"/>
                    <a:pt x="108050" y="4542"/>
                  </a:cubicBezTo>
                  <a:cubicBezTo>
                    <a:pt x="107848" y="4566"/>
                    <a:pt x="107657" y="4601"/>
                    <a:pt x="107467" y="4625"/>
                  </a:cubicBezTo>
                  <a:lnTo>
                    <a:pt x="107431" y="4625"/>
                  </a:lnTo>
                  <a:lnTo>
                    <a:pt x="107502" y="4613"/>
                  </a:lnTo>
                  <a:lnTo>
                    <a:pt x="107264" y="4649"/>
                  </a:lnTo>
                  <a:cubicBezTo>
                    <a:pt x="106800" y="4709"/>
                    <a:pt x="106324" y="4756"/>
                    <a:pt x="105859" y="4804"/>
                  </a:cubicBezTo>
                  <a:cubicBezTo>
                    <a:pt x="104990" y="4887"/>
                    <a:pt x="104133" y="4959"/>
                    <a:pt x="103264" y="4994"/>
                  </a:cubicBezTo>
                  <a:cubicBezTo>
                    <a:pt x="102199" y="5047"/>
                    <a:pt x="101135" y="5071"/>
                    <a:pt x="100072" y="5071"/>
                  </a:cubicBezTo>
                  <a:cubicBezTo>
                    <a:pt x="93432" y="5071"/>
                    <a:pt x="86826" y="4135"/>
                    <a:pt x="80237" y="3375"/>
                  </a:cubicBezTo>
                  <a:cubicBezTo>
                    <a:pt x="76088" y="2893"/>
                    <a:pt x="71899" y="2472"/>
                    <a:pt x="67716" y="2472"/>
                  </a:cubicBezTo>
                  <a:cubicBezTo>
                    <a:pt x="67349" y="2472"/>
                    <a:pt x="66983" y="2475"/>
                    <a:pt x="66616" y="2482"/>
                  </a:cubicBezTo>
                  <a:cubicBezTo>
                    <a:pt x="65652" y="2506"/>
                    <a:pt x="64735" y="3304"/>
                    <a:pt x="64783" y="4304"/>
                  </a:cubicBezTo>
                  <a:cubicBezTo>
                    <a:pt x="64807" y="5304"/>
                    <a:pt x="65616" y="6114"/>
                    <a:pt x="66616" y="6137"/>
                  </a:cubicBezTo>
                  <a:cubicBezTo>
                    <a:pt x="70724" y="6304"/>
                    <a:pt x="74796" y="6685"/>
                    <a:pt x="78880" y="7149"/>
                  </a:cubicBezTo>
                  <a:cubicBezTo>
                    <a:pt x="82964" y="7626"/>
                    <a:pt x="87036" y="8149"/>
                    <a:pt x="91119" y="8519"/>
                  </a:cubicBezTo>
                  <a:cubicBezTo>
                    <a:pt x="93816" y="8753"/>
                    <a:pt x="96512" y="8906"/>
                    <a:pt x="99213" y="8906"/>
                  </a:cubicBezTo>
                  <a:cubicBezTo>
                    <a:pt x="100210" y="8906"/>
                    <a:pt x="101206" y="8885"/>
                    <a:pt x="102204" y="8840"/>
                  </a:cubicBezTo>
                  <a:cubicBezTo>
                    <a:pt x="105847" y="8685"/>
                    <a:pt x="109538" y="8280"/>
                    <a:pt x="113063" y="7328"/>
                  </a:cubicBezTo>
                  <a:cubicBezTo>
                    <a:pt x="115039" y="6792"/>
                    <a:pt x="116980" y="6090"/>
                    <a:pt x="118825" y="5209"/>
                  </a:cubicBezTo>
                  <a:cubicBezTo>
                    <a:pt x="119706" y="4816"/>
                    <a:pt x="120552" y="4328"/>
                    <a:pt x="121337" y="3780"/>
                  </a:cubicBezTo>
                  <a:cubicBezTo>
                    <a:pt x="122207" y="3149"/>
                    <a:pt x="123100" y="2518"/>
                    <a:pt x="123826" y="1732"/>
                  </a:cubicBezTo>
                  <a:cubicBezTo>
                    <a:pt x="124135" y="1399"/>
                    <a:pt x="124207" y="911"/>
                    <a:pt x="123981" y="506"/>
                  </a:cubicBezTo>
                  <a:lnTo>
                    <a:pt x="123981" y="506"/>
                  </a:lnTo>
                  <a:lnTo>
                    <a:pt x="123981" y="518"/>
                  </a:lnTo>
                  <a:cubicBezTo>
                    <a:pt x="123808" y="221"/>
                    <a:pt x="123443" y="1"/>
                    <a:pt x="123089" y="1"/>
                  </a:cubicBezTo>
                  <a:close/>
                  <a:moveTo>
                    <a:pt x="58733" y="15591"/>
                  </a:moveTo>
                  <a:lnTo>
                    <a:pt x="58758" y="15603"/>
                  </a:lnTo>
                  <a:cubicBezTo>
                    <a:pt x="58750" y="15594"/>
                    <a:pt x="58741" y="15592"/>
                    <a:pt x="58733" y="15591"/>
                  </a:cubicBezTo>
                  <a:close/>
                  <a:moveTo>
                    <a:pt x="56997" y="17931"/>
                  </a:moveTo>
                  <a:lnTo>
                    <a:pt x="56997" y="17931"/>
                  </a:lnTo>
                  <a:cubicBezTo>
                    <a:pt x="56997" y="17931"/>
                    <a:pt x="56997" y="17931"/>
                    <a:pt x="56997" y="17931"/>
                  </a:cubicBezTo>
                  <a:lnTo>
                    <a:pt x="56997" y="17931"/>
                  </a:lnTo>
                  <a:cubicBezTo>
                    <a:pt x="56997" y="17931"/>
                    <a:pt x="56997" y="17931"/>
                    <a:pt x="56997" y="17931"/>
                  </a:cubicBezTo>
                  <a:close/>
                  <a:moveTo>
                    <a:pt x="57402" y="15075"/>
                  </a:moveTo>
                  <a:cubicBezTo>
                    <a:pt x="57004" y="15075"/>
                    <a:pt x="56612" y="15251"/>
                    <a:pt x="56353" y="15579"/>
                  </a:cubicBezTo>
                  <a:cubicBezTo>
                    <a:pt x="55936" y="16127"/>
                    <a:pt x="56032" y="16805"/>
                    <a:pt x="56460" y="17317"/>
                  </a:cubicBezTo>
                  <a:cubicBezTo>
                    <a:pt x="56603" y="17484"/>
                    <a:pt x="56746" y="17663"/>
                    <a:pt x="56901" y="17829"/>
                  </a:cubicBezTo>
                  <a:lnTo>
                    <a:pt x="56972" y="17913"/>
                  </a:lnTo>
                  <a:cubicBezTo>
                    <a:pt x="56906" y="17817"/>
                    <a:pt x="56873" y="17770"/>
                    <a:pt x="56876" y="17770"/>
                  </a:cubicBezTo>
                  <a:lnTo>
                    <a:pt x="56876" y="17770"/>
                  </a:lnTo>
                  <a:cubicBezTo>
                    <a:pt x="56880" y="17770"/>
                    <a:pt x="56963" y="17877"/>
                    <a:pt x="57127" y="18091"/>
                  </a:cubicBezTo>
                  <a:cubicBezTo>
                    <a:pt x="57031" y="17975"/>
                    <a:pt x="56999" y="17934"/>
                    <a:pt x="56997" y="17931"/>
                  </a:cubicBezTo>
                  <a:lnTo>
                    <a:pt x="56997" y="17931"/>
                  </a:lnTo>
                  <a:cubicBezTo>
                    <a:pt x="57000" y="17934"/>
                    <a:pt x="57048" y="17998"/>
                    <a:pt x="57068" y="18044"/>
                  </a:cubicBezTo>
                  <a:cubicBezTo>
                    <a:pt x="57329" y="18508"/>
                    <a:pt x="57782" y="18901"/>
                    <a:pt x="58187" y="19246"/>
                  </a:cubicBezTo>
                  <a:cubicBezTo>
                    <a:pt x="58949" y="19889"/>
                    <a:pt x="59746" y="20461"/>
                    <a:pt x="60592" y="20961"/>
                  </a:cubicBezTo>
                  <a:cubicBezTo>
                    <a:pt x="62056" y="21889"/>
                    <a:pt x="63568" y="22723"/>
                    <a:pt x="65092" y="23544"/>
                  </a:cubicBezTo>
                  <a:cubicBezTo>
                    <a:pt x="68117" y="25187"/>
                    <a:pt x="71248" y="26604"/>
                    <a:pt x="74415" y="27961"/>
                  </a:cubicBezTo>
                  <a:cubicBezTo>
                    <a:pt x="77749" y="29390"/>
                    <a:pt x="81130" y="30712"/>
                    <a:pt x="84500" y="32045"/>
                  </a:cubicBezTo>
                  <a:cubicBezTo>
                    <a:pt x="87726" y="33319"/>
                    <a:pt x="90929" y="34677"/>
                    <a:pt x="94191" y="35855"/>
                  </a:cubicBezTo>
                  <a:lnTo>
                    <a:pt x="94513" y="35974"/>
                  </a:lnTo>
                  <a:lnTo>
                    <a:pt x="94703" y="36046"/>
                  </a:lnTo>
                  <a:lnTo>
                    <a:pt x="95239" y="36284"/>
                  </a:lnTo>
                  <a:cubicBezTo>
                    <a:pt x="95691" y="36486"/>
                    <a:pt x="96144" y="36689"/>
                    <a:pt x="96596" y="36891"/>
                  </a:cubicBezTo>
                  <a:cubicBezTo>
                    <a:pt x="97454" y="37284"/>
                    <a:pt x="98346" y="37653"/>
                    <a:pt x="99180" y="38082"/>
                  </a:cubicBezTo>
                  <a:cubicBezTo>
                    <a:pt x="99620" y="38308"/>
                    <a:pt x="100025" y="38594"/>
                    <a:pt x="100442" y="38856"/>
                  </a:cubicBezTo>
                  <a:cubicBezTo>
                    <a:pt x="100859" y="39118"/>
                    <a:pt x="101299" y="39344"/>
                    <a:pt x="101728" y="39594"/>
                  </a:cubicBezTo>
                  <a:cubicBezTo>
                    <a:pt x="102585" y="40094"/>
                    <a:pt x="103430" y="40606"/>
                    <a:pt x="104264" y="41142"/>
                  </a:cubicBezTo>
                  <a:cubicBezTo>
                    <a:pt x="104531" y="41312"/>
                    <a:pt x="104845" y="41392"/>
                    <a:pt x="105163" y="41392"/>
                  </a:cubicBezTo>
                  <a:cubicBezTo>
                    <a:pt x="105822" y="41392"/>
                    <a:pt x="106499" y="41049"/>
                    <a:pt x="106812" y="40463"/>
                  </a:cubicBezTo>
                  <a:cubicBezTo>
                    <a:pt x="107312" y="39570"/>
                    <a:pt x="107014" y="38427"/>
                    <a:pt x="106121" y="37903"/>
                  </a:cubicBezTo>
                  <a:cubicBezTo>
                    <a:pt x="104621" y="37010"/>
                    <a:pt x="103097" y="36141"/>
                    <a:pt x="101502" y="35450"/>
                  </a:cubicBezTo>
                  <a:cubicBezTo>
                    <a:pt x="100692" y="35105"/>
                    <a:pt x="99942" y="34677"/>
                    <a:pt x="99168" y="34272"/>
                  </a:cubicBezTo>
                  <a:cubicBezTo>
                    <a:pt x="98382" y="33867"/>
                    <a:pt x="97596" y="33510"/>
                    <a:pt x="96799" y="33141"/>
                  </a:cubicBezTo>
                  <a:cubicBezTo>
                    <a:pt x="96037" y="32795"/>
                    <a:pt x="95310" y="32402"/>
                    <a:pt x="94548" y="32045"/>
                  </a:cubicBezTo>
                  <a:cubicBezTo>
                    <a:pt x="93751" y="31688"/>
                    <a:pt x="92953" y="31331"/>
                    <a:pt x="92155" y="30974"/>
                  </a:cubicBezTo>
                  <a:cubicBezTo>
                    <a:pt x="90429" y="30212"/>
                    <a:pt x="88667" y="29557"/>
                    <a:pt x="86905" y="28890"/>
                  </a:cubicBezTo>
                  <a:cubicBezTo>
                    <a:pt x="83654" y="27664"/>
                    <a:pt x="80404" y="26461"/>
                    <a:pt x="77177" y="25175"/>
                  </a:cubicBezTo>
                  <a:cubicBezTo>
                    <a:pt x="76368" y="24854"/>
                    <a:pt x="75558" y="24532"/>
                    <a:pt x="74748" y="24199"/>
                  </a:cubicBezTo>
                  <a:lnTo>
                    <a:pt x="74248" y="23985"/>
                  </a:lnTo>
                  <a:lnTo>
                    <a:pt x="74236" y="23985"/>
                  </a:lnTo>
                  <a:lnTo>
                    <a:pt x="73927" y="23854"/>
                  </a:lnTo>
                  <a:cubicBezTo>
                    <a:pt x="73510" y="23675"/>
                    <a:pt x="73093" y="23485"/>
                    <a:pt x="72677" y="23306"/>
                  </a:cubicBezTo>
                  <a:cubicBezTo>
                    <a:pt x="71129" y="22604"/>
                    <a:pt x="69593" y="21865"/>
                    <a:pt x="68093" y="21080"/>
                  </a:cubicBezTo>
                  <a:cubicBezTo>
                    <a:pt x="66390" y="20199"/>
                    <a:pt x="64735" y="19222"/>
                    <a:pt x="63128" y="18175"/>
                  </a:cubicBezTo>
                  <a:cubicBezTo>
                    <a:pt x="62306" y="17639"/>
                    <a:pt x="61509" y="17079"/>
                    <a:pt x="60687" y="16543"/>
                  </a:cubicBezTo>
                  <a:cubicBezTo>
                    <a:pt x="60211" y="16234"/>
                    <a:pt x="59651" y="15877"/>
                    <a:pt x="59103" y="15698"/>
                  </a:cubicBezTo>
                  <a:cubicBezTo>
                    <a:pt x="59020" y="15674"/>
                    <a:pt x="58937" y="15650"/>
                    <a:pt x="58853" y="15627"/>
                  </a:cubicBezTo>
                  <a:cubicBezTo>
                    <a:pt x="58820" y="15616"/>
                    <a:pt x="58801" y="15610"/>
                    <a:pt x="58795" y="15610"/>
                  </a:cubicBezTo>
                  <a:cubicBezTo>
                    <a:pt x="58785" y="15610"/>
                    <a:pt x="58825" y="15629"/>
                    <a:pt x="58917" y="15665"/>
                  </a:cubicBezTo>
                  <a:lnTo>
                    <a:pt x="58917" y="15665"/>
                  </a:lnTo>
                  <a:lnTo>
                    <a:pt x="58722" y="15591"/>
                  </a:lnTo>
                  <a:cubicBezTo>
                    <a:pt x="58726" y="15591"/>
                    <a:pt x="58729" y="15591"/>
                    <a:pt x="58733" y="15591"/>
                  </a:cubicBezTo>
                  <a:lnTo>
                    <a:pt x="58733" y="15591"/>
                  </a:lnTo>
                  <a:lnTo>
                    <a:pt x="58627" y="15543"/>
                  </a:lnTo>
                  <a:lnTo>
                    <a:pt x="58627" y="15543"/>
                  </a:lnTo>
                  <a:lnTo>
                    <a:pt x="58651" y="15555"/>
                  </a:lnTo>
                  <a:cubicBezTo>
                    <a:pt x="58614" y="15540"/>
                    <a:pt x="58596" y="15530"/>
                    <a:pt x="58598" y="15530"/>
                  </a:cubicBezTo>
                  <a:lnTo>
                    <a:pt x="58598" y="15530"/>
                  </a:lnTo>
                  <a:cubicBezTo>
                    <a:pt x="58600" y="15530"/>
                    <a:pt x="58609" y="15534"/>
                    <a:pt x="58627" y="15543"/>
                  </a:cubicBezTo>
                  <a:cubicBezTo>
                    <a:pt x="58568" y="15508"/>
                    <a:pt x="58496" y="15460"/>
                    <a:pt x="58461" y="15448"/>
                  </a:cubicBezTo>
                  <a:cubicBezTo>
                    <a:pt x="58330" y="15377"/>
                    <a:pt x="58187" y="15305"/>
                    <a:pt x="58056" y="15246"/>
                  </a:cubicBezTo>
                  <a:cubicBezTo>
                    <a:pt x="57850" y="15130"/>
                    <a:pt x="57625" y="15075"/>
                    <a:pt x="57402" y="15075"/>
                  </a:cubicBezTo>
                  <a:close/>
                  <a:moveTo>
                    <a:pt x="38256" y="35796"/>
                  </a:moveTo>
                  <a:cubicBezTo>
                    <a:pt x="37823" y="35796"/>
                    <a:pt x="37390" y="35804"/>
                    <a:pt x="36958" y="35820"/>
                  </a:cubicBezTo>
                  <a:cubicBezTo>
                    <a:pt x="35922" y="35843"/>
                    <a:pt x="34922" y="36713"/>
                    <a:pt x="34970" y="37808"/>
                  </a:cubicBezTo>
                  <a:cubicBezTo>
                    <a:pt x="35029" y="38939"/>
                    <a:pt x="35851" y="39725"/>
                    <a:pt x="36958" y="39796"/>
                  </a:cubicBezTo>
                  <a:cubicBezTo>
                    <a:pt x="37470" y="39820"/>
                    <a:pt x="37982" y="39880"/>
                    <a:pt x="38494" y="39939"/>
                  </a:cubicBezTo>
                  <a:cubicBezTo>
                    <a:pt x="38934" y="39999"/>
                    <a:pt x="39399" y="40070"/>
                    <a:pt x="39851" y="40130"/>
                  </a:cubicBezTo>
                  <a:lnTo>
                    <a:pt x="39280" y="40046"/>
                  </a:lnTo>
                  <a:lnTo>
                    <a:pt x="39280" y="40046"/>
                  </a:lnTo>
                  <a:cubicBezTo>
                    <a:pt x="41649" y="40356"/>
                    <a:pt x="43983" y="40796"/>
                    <a:pt x="46292" y="41392"/>
                  </a:cubicBezTo>
                  <a:cubicBezTo>
                    <a:pt x="48638" y="42023"/>
                    <a:pt x="50936" y="42773"/>
                    <a:pt x="53198" y="43654"/>
                  </a:cubicBezTo>
                  <a:cubicBezTo>
                    <a:pt x="54412" y="44106"/>
                    <a:pt x="55615" y="44594"/>
                    <a:pt x="56806" y="45095"/>
                  </a:cubicBezTo>
                  <a:cubicBezTo>
                    <a:pt x="61794" y="47214"/>
                    <a:pt x="66664" y="49583"/>
                    <a:pt x="71688" y="51595"/>
                  </a:cubicBezTo>
                  <a:cubicBezTo>
                    <a:pt x="76880" y="53667"/>
                    <a:pt x="82225" y="55310"/>
                    <a:pt x="87798" y="55905"/>
                  </a:cubicBezTo>
                  <a:cubicBezTo>
                    <a:pt x="88798" y="56009"/>
                    <a:pt x="89803" y="56065"/>
                    <a:pt x="90811" y="56065"/>
                  </a:cubicBezTo>
                  <a:cubicBezTo>
                    <a:pt x="91302" y="56065"/>
                    <a:pt x="91794" y="56052"/>
                    <a:pt x="92286" y="56024"/>
                  </a:cubicBezTo>
                  <a:cubicBezTo>
                    <a:pt x="93179" y="55965"/>
                    <a:pt x="94048" y="55858"/>
                    <a:pt x="94917" y="55679"/>
                  </a:cubicBezTo>
                  <a:cubicBezTo>
                    <a:pt x="95298" y="55620"/>
                    <a:pt x="95679" y="55536"/>
                    <a:pt x="96049" y="55417"/>
                  </a:cubicBezTo>
                  <a:cubicBezTo>
                    <a:pt x="96251" y="55346"/>
                    <a:pt x="96453" y="55227"/>
                    <a:pt x="96656" y="55143"/>
                  </a:cubicBezTo>
                  <a:cubicBezTo>
                    <a:pt x="96692" y="55143"/>
                    <a:pt x="96739" y="55131"/>
                    <a:pt x="96763" y="55120"/>
                  </a:cubicBezTo>
                  <a:cubicBezTo>
                    <a:pt x="96882" y="55072"/>
                    <a:pt x="97001" y="55024"/>
                    <a:pt x="97132" y="54989"/>
                  </a:cubicBezTo>
                  <a:cubicBezTo>
                    <a:pt x="97835" y="54715"/>
                    <a:pt x="98323" y="54108"/>
                    <a:pt x="98216" y="53322"/>
                  </a:cubicBezTo>
                  <a:cubicBezTo>
                    <a:pt x="98108" y="52572"/>
                    <a:pt x="97477" y="52012"/>
                    <a:pt x="96727" y="52012"/>
                  </a:cubicBezTo>
                  <a:lnTo>
                    <a:pt x="96406" y="52000"/>
                  </a:lnTo>
                  <a:cubicBezTo>
                    <a:pt x="96358" y="52000"/>
                    <a:pt x="96247" y="51984"/>
                    <a:pt x="96213" y="51984"/>
                  </a:cubicBezTo>
                  <a:cubicBezTo>
                    <a:pt x="96197" y="51984"/>
                    <a:pt x="96199" y="51988"/>
                    <a:pt x="96239" y="52000"/>
                  </a:cubicBezTo>
                  <a:cubicBezTo>
                    <a:pt x="95989" y="51952"/>
                    <a:pt x="95751" y="51917"/>
                    <a:pt x="95501" y="51893"/>
                  </a:cubicBezTo>
                  <a:cubicBezTo>
                    <a:pt x="95366" y="51885"/>
                    <a:pt x="95231" y="51882"/>
                    <a:pt x="95096" y="51882"/>
                  </a:cubicBezTo>
                  <a:cubicBezTo>
                    <a:pt x="94826" y="51882"/>
                    <a:pt x="94556" y="51893"/>
                    <a:pt x="94286" y="51893"/>
                  </a:cubicBezTo>
                  <a:cubicBezTo>
                    <a:pt x="93453" y="51881"/>
                    <a:pt x="92608" y="51845"/>
                    <a:pt x="91774" y="51833"/>
                  </a:cubicBezTo>
                  <a:cubicBezTo>
                    <a:pt x="90215" y="51798"/>
                    <a:pt x="88655" y="51679"/>
                    <a:pt x="87107" y="51464"/>
                  </a:cubicBezTo>
                  <a:cubicBezTo>
                    <a:pt x="82797" y="50845"/>
                    <a:pt x="78582" y="49571"/>
                    <a:pt x="74522" y="48023"/>
                  </a:cubicBezTo>
                  <a:cubicBezTo>
                    <a:pt x="73391" y="47595"/>
                    <a:pt x="72272" y="47130"/>
                    <a:pt x="71165" y="46666"/>
                  </a:cubicBezTo>
                  <a:cubicBezTo>
                    <a:pt x="66950" y="44880"/>
                    <a:pt x="62842" y="42892"/>
                    <a:pt x="58627" y="41106"/>
                  </a:cubicBezTo>
                  <a:cubicBezTo>
                    <a:pt x="54234" y="39249"/>
                    <a:pt x="49757" y="37546"/>
                    <a:pt x="45090" y="36558"/>
                  </a:cubicBezTo>
                  <a:cubicBezTo>
                    <a:pt x="43685" y="36248"/>
                    <a:pt x="42280" y="36022"/>
                    <a:pt x="40851" y="35891"/>
                  </a:cubicBezTo>
                  <a:cubicBezTo>
                    <a:pt x="39986" y="35827"/>
                    <a:pt x="39121" y="35796"/>
                    <a:pt x="38256" y="35796"/>
                  </a:cubicBezTo>
                  <a:close/>
                  <a:moveTo>
                    <a:pt x="21712" y="47733"/>
                  </a:moveTo>
                  <a:cubicBezTo>
                    <a:pt x="21451" y="47733"/>
                    <a:pt x="21196" y="47831"/>
                    <a:pt x="21003" y="48023"/>
                  </a:cubicBezTo>
                  <a:cubicBezTo>
                    <a:pt x="20658" y="48369"/>
                    <a:pt x="20658" y="48833"/>
                    <a:pt x="20837" y="49250"/>
                  </a:cubicBezTo>
                  <a:cubicBezTo>
                    <a:pt x="21682" y="51202"/>
                    <a:pt x="22897" y="52965"/>
                    <a:pt x="23932" y="54822"/>
                  </a:cubicBezTo>
                  <a:cubicBezTo>
                    <a:pt x="24182" y="55286"/>
                    <a:pt x="24456" y="55751"/>
                    <a:pt x="24694" y="56227"/>
                  </a:cubicBezTo>
                  <a:cubicBezTo>
                    <a:pt x="24790" y="56441"/>
                    <a:pt x="24897" y="56655"/>
                    <a:pt x="24992" y="56870"/>
                  </a:cubicBezTo>
                  <a:cubicBezTo>
                    <a:pt x="24992" y="56882"/>
                    <a:pt x="25004" y="56905"/>
                    <a:pt x="25004" y="56917"/>
                  </a:cubicBezTo>
                  <a:cubicBezTo>
                    <a:pt x="25064" y="57048"/>
                    <a:pt x="25111" y="57179"/>
                    <a:pt x="25159" y="57298"/>
                  </a:cubicBezTo>
                  <a:cubicBezTo>
                    <a:pt x="25480" y="58179"/>
                    <a:pt x="25706" y="59084"/>
                    <a:pt x="25861" y="60013"/>
                  </a:cubicBezTo>
                  <a:cubicBezTo>
                    <a:pt x="25945" y="60763"/>
                    <a:pt x="25945" y="61537"/>
                    <a:pt x="25861" y="62299"/>
                  </a:cubicBezTo>
                  <a:cubicBezTo>
                    <a:pt x="25790" y="62668"/>
                    <a:pt x="25706" y="63049"/>
                    <a:pt x="25587" y="63406"/>
                  </a:cubicBezTo>
                  <a:cubicBezTo>
                    <a:pt x="25552" y="63525"/>
                    <a:pt x="25516" y="63644"/>
                    <a:pt x="25468" y="63763"/>
                  </a:cubicBezTo>
                  <a:cubicBezTo>
                    <a:pt x="25373" y="63954"/>
                    <a:pt x="25278" y="64144"/>
                    <a:pt x="25171" y="64335"/>
                  </a:cubicBezTo>
                  <a:cubicBezTo>
                    <a:pt x="25064" y="64514"/>
                    <a:pt x="24956" y="64680"/>
                    <a:pt x="24849" y="64847"/>
                  </a:cubicBezTo>
                  <a:lnTo>
                    <a:pt x="24718" y="65014"/>
                  </a:lnTo>
                  <a:cubicBezTo>
                    <a:pt x="24456" y="65323"/>
                    <a:pt x="24182" y="65621"/>
                    <a:pt x="23897" y="65907"/>
                  </a:cubicBezTo>
                  <a:cubicBezTo>
                    <a:pt x="23742" y="66038"/>
                    <a:pt x="23599" y="66169"/>
                    <a:pt x="23444" y="66299"/>
                  </a:cubicBezTo>
                  <a:lnTo>
                    <a:pt x="23432" y="66311"/>
                  </a:lnTo>
                  <a:cubicBezTo>
                    <a:pt x="23373" y="66347"/>
                    <a:pt x="23313" y="66395"/>
                    <a:pt x="23266" y="66430"/>
                  </a:cubicBezTo>
                  <a:cubicBezTo>
                    <a:pt x="22932" y="66669"/>
                    <a:pt x="22587" y="66883"/>
                    <a:pt x="22242" y="67085"/>
                  </a:cubicBezTo>
                  <a:cubicBezTo>
                    <a:pt x="21539" y="67490"/>
                    <a:pt x="20813" y="67847"/>
                    <a:pt x="20075" y="68169"/>
                  </a:cubicBezTo>
                  <a:cubicBezTo>
                    <a:pt x="19890" y="68247"/>
                    <a:pt x="19702" y="68321"/>
                    <a:pt x="19514" y="68398"/>
                  </a:cubicBezTo>
                  <a:lnTo>
                    <a:pt x="19514" y="68398"/>
                  </a:lnTo>
                  <a:lnTo>
                    <a:pt x="19658" y="68335"/>
                  </a:lnTo>
                  <a:lnTo>
                    <a:pt x="19658" y="68335"/>
                  </a:lnTo>
                  <a:cubicBezTo>
                    <a:pt x="17574" y="69205"/>
                    <a:pt x="15443" y="69931"/>
                    <a:pt x="13324" y="70693"/>
                  </a:cubicBezTo>
                  <a:cubicBezTo>
                    <a:pt x="10895" y="71586"/>
                    <a:pt x="8454" y="72467"/>
                    <a:pt x="6025" y="73372"/>
                  </a:cubicBezTo>
                  <a:cubicBezTo>
                    <a:pt x="4525" y="73931"/>
                    <a:pt x="3061" y="74539"/>
                    <a:pt x="1584" y="75158"/>
                  </a:cubicBezTo>
                  <a:lnTo>
                    <a:pt x="2084" y="74955"/>
                  </a:lnTo>
                  <a:lnTo>
                    <a:pt x="2084" y="74955"/>
                  </a:lnTo>
                  <a:lnTo>
                    <a:pt x="1572" y="75170"/>
                  </a:lnTo>
                  <a:cubicBezTo>
                    <a:pt x="1049" y="75372"/>
                    <a:pt x="632" y="75610"/>
                    <a:pt x="346" y="76110"/>
                  </a:cubicBezTo>
                  <a:cubicBezTo>
                    <a:pt x="72" y="76586"/>
                    <a:pt x="1" y="77146"/>
                    <a:pt x="144" y="77682"/>
                  </a:cubicBezTo>
                  <a:cubicBezTo>
                    <a:pt x="411" y="78523"/>
                    <a:pt x="1212" y="79199"/>
                    <a:pt x="2104" y="79199"/>
                  </a:cubicBezTo>
                  <a:cubicBezTo>
                    <a:pt x="2285" y="79199"/>
                    <a:pt x="2471" y="79171"/>
                    <a:pt x="2656" y="79111"/>
                  </a:cubicBezTo>
                  <a:cubicBezTo>
                    <a:pt x="3513" y="78837"/>
                    <a:pt x="4382" y="78587"/>
                    <a:pt x="5240" y="78313"/>
                  </a:cubicBezTo>
                  <a:cubicBezTo>
                    <a:pt x="6097" y="78039"/>
                    <a:pt x="6930" y="77718"/>
                    <a:pt x="7788" y="77408"/>
                  </a:cubicBezTo>
                  <a:cubicBezTo>
                    <a:pt x="9443" y="76813"/>
                    <a:pt x="11086" y="76217"/>
                    <a:pt x="12741" y="75610"/>
                  </a:cubicBezTo>
                  <a:lnTo>
                    <a:pt x="17765" y="73765"/>
                  </a:lnTo>
                  <a:cubicBezTo>
                    <a:pt x="19194" y="73241"/>
                    <a:pt x="20646" y="72729"/>
                    <a:pt x="22027" y="72050"/>
                  </a:cubicBezTo>
                  <a:cubicBezTo>
                    <a:pt x="24575" y="70800"/>
                    <a:pt x="27076" y="69026"/>
                    <a:pt x="28504" y="66502"/>
                  </a:cubicBezTo>
                  <a:cubicBezTo>
                    <a:pt x="29338" y="65002"/>
                    <a:pt x="29826" y="63323"/>
                    <a:pt x="29909" y="61608"/>
                  </a:cubicBezTo>
                  <a:cubicBezTo>
                    <a:pt x="30005" y="59953"/>
                    <a:pt x="29766" y="58299"/>
                    <a:pt x="29219" y="56739"/>
                  </a:cubicBezTo>
                  <a:cubicBezTo>
                    <a:pt x="27921" y="53095"/>
                    <a:pt x="25456" y="49976"/>
                    <a:pt x="22230" y="47869"/>
                  </a:cubicBezTo>
                  <a:cubicBezTo>
                    <a:pt x="22067" y="47778"/>
                    <a:pt x="21888" y="47733"/>
                    <a:pt x="21712" y="47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30;p40">
              <a:extLst>
                <a:ext uri="{FF2B5EF4-FFF2-40B4-BE49-F238E27FC236}">
                  <a16:creationId xmlns:a16="http://schemas.microsoft.com/office/drawing/2014/main" id="{410BC40A-60A7-4E6F-9643-625FA56052B8}"/>
                </a:ext>
              </a:extLst>
            </p:cNvPr>
            <p:cNvSpPr/>
            <p:nvPr/>
          </p:nvSpPr>
          <p:spPr>
            <a:xfrm>
              <a:off x="4272741" y="4585568"/>
              <a:ext cx="947255" cy="973741"/>
            </a:xfrm>
            <a:custGeom>
              <a:avLst/>
              <a:gdLst/>
              <a:ahLst/>
              <a:cxnLst/>
              <a:rect l="l" t="t" r="r" b="b"/>
              <a:pathLst>
                <a:path w="28540" h="29338" extrusionOk="0">
                  <a:moveTo>
                    <a:pt x="21151" y="0"/>
                  </a:moveTo>
                  <a:cubicBezTo>
                    <a:pt x="20929" y="0"/>
                    <a:pt x="20693" y="243"/>
                    <a:pt x="20824" y="513"/>
                  </a:cubicBezTo>
                  <a:lnTo>
                    <a:pt x="20836" y="513"/>
                  </a:lnTo>
                  <a:cubicBezTo>
                    <a:pt x="22360" y="3526"/>
                    <a:pt x="25170" y="5728"/>
                    <a:pt x="26444" y="8871"/>
                  </a:cubicBezTo>
                  <a:cubicBezTo>
                    <a:pt x="27540" y="11610"/>
                    <a:pt x="27123" y="14813"/>
                    <a:pt x="25432" y="17206"/>
                  </a:cubicBezTo>
                  <a:cubicBezTo>
                    <a:pt x="25075" y="17730"/>
                    <a:pt x="24658" y="18194"/>
                    <a:pt x="24182" y="18611"/>
                  </a:cubicBezTo>
                  <a:lnTo>
                    <a:pt x="23968" y="18777"/>
                  </a:lnTo>
                  <a:lnTo>
                    <a:pt x="23908" y="18837"/>
                  </a:lnTo>
                  <a:cubicBezTo>
                    <a:pt x="23861" y="18873"/>
                    <a:pt x="23813" y="18908"/>
                    <a:pt x="23765" y="18944"/>
                  </a:cubicBezTo>
                  <a:cubicBezTo>
                    <a:pt x="23587" y="19075"/>
                    <a:pt x="23408" y="19194"/>
                    <a:pt x="23218" y="19313"/>
                  </a:cubicBezTo>
                  <a:cubicBezTo>
                    <a:pt x="22289" y="19920"/>
                    <a:pt x="21324" y="20456"/>
                    <a:pt x="20324" y="20921"/>
                  </a:cubicBezTo>
                  <a:cubicBezTo>
                    <a:pt x="17574" y="22266"/>
                    <a:pt x="14728" y="23385"/>
                    <a:pt x="11871" y="24481"/>
                  </a:cubicBezTo>
                  <a:cubicBezTo>
                    <a:pt x="8466" y="25790"/>
                    <a:pt x="5025" y="27005"/>
                    <a:pt x="1584" y="28219"/>
                  </a:cubicBezTo>
                  <a:cubicBezTo>
                    <a:pt x="1131" y="28374"/>
                    <a:pt x="703" y="28541"/>
                    <a:pt x="262" y="28707"/>
                  </a:cubicBezTo>
                  <a:cubicBezTo>
                    <a:pt x="96" y="28755"/>
                    <a:pt x="0" y="28933"/>
                    <a:pt x="36" y="29100"/>
                  </a:cubicBezTo>
                  <a:cubicBezTo>
                    <a:pt x="86" y="29240"/>
                    <a:pt x="211" y="29338"/>
                    <a:pt x="348" y="29338"/>
                  </a:cubicBezTo>
                  <a:cubicBezTo>
                    <a:pt x="375" y="29338"/>
                    <a:pt x="402" y="29334"/>
                    <a:pt x="429" y="29326"/>
                  </a:cubicBezTo>
                  <a:cubicBezTo>
                    <a:pt x="1346" y="29041"/>
                    <a:pt x="2251" y="28707"/>
                    <a:pt x="3156" y="28386"/>
                  </a:cubicBezTo>
                  <a:cubicBezTo>
                    <a:pt x="4060" y="28076"/>
                    <a:pt x="4918" y="27767"/>
                    <a:pt x="5799" y="27457"/>
                  </a:cubicBezTo>
                  <a:cubicBezTo>
                    <a:pt x="7549" y="26838"/>
                    <a:pt x="9287" y="26195"/>
                    <a:pt x="11037" y="25552"/>
                  </a:cubicBezTo>
                  <a:cubicBezTo>
                    <a:pt x="14050" y="24421"/>
                    <a:pt x="17062" y="23242"/>
                    <a:pt x="19979" y="21861"/>
                  </a:cubicBezTo>
                  <a:cubicBezTo>
                    <a:pt x="21063" y="21361"/>
                    <a:pt x="22110" y="20813"/>
                    <a:pt x="23134" y="20194"/>
                  </a:cubicBezTo>
                  <a:cubicBezTo>
                    <a:pt x="26766" y="18111"/>
                    <a:pt x="28540" y="13836"/>
                    <a:pt x="27444" y="9788"/>
                  </a:cubicBezTo>
                  <a:cubicBezTo>
                    <a:pt x="26587" y="6466"/>
                    <a:pt x="23872" y="4180"/>
                    <a:pt x="22086" y="1371"/>
                  </a:cubicBezTo>
                  <a:cubicBezTo>
                    <a:pt x="21836" y="978"/>
                    <a:pt x="21610" y="585"/>
                    <a:pt x="21408" y="168"/>
                  </a:cubicBezTo>
                  <a:cubicBezTo>
                    <a:pt x="21349" y="50"/>
                    <a:pt x="21251" y="0"/>
                    <a:pt x="21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31;p40">
              <a:extLst>
                <a:ext uri="{FF2B5EF4-FFF2-40B4-BE49-F238E27FC236}">
                  <a16:creationId xmlns:a16="http://schemas.microsoft.com/office/drawing/2014/main" id="{CD912AEA-A3FA-4CEA-BA8C-B49D54D8D807}"/>
                </a:ext>
              </a:extLst>
            </p:cNvPr>
            <p:cNvSpPr/>
            <p:nvPr/>
          </p:nvSpPr>
          <p:spPr>
            <a:xfrm>
              <a:off x="5401614" y="4174829"/>
              <a:ext cx="2049542" cy="572601"/>
            </a:xfrm>
            <a:custGeom>
              <a:avLst/>
              <a:gdLst/>
              <a:ahLst/>
              <a:cxnLst/>
              <a:rect l="l" t="t" r="r" b="b"/>
              <a:pathLst>
                <a:path w="61751" h="17252" extrusionOk="0">
                  <a:moveTo>
                    <a:pt x="518" y="0"/>
                  </a:moveTo>
                  <a:cubicBezTo>
                    <a:pt x="4" y="0"/>
                    <a:pt x="0" y="823"/>
                    <a:pt x="540" y="846"/>
                  </a:cubicBezTo>
                  <a:cubicBezTo>
                    <a:pt x="4719" y="942"/>
                    <a:pt x="8863" y="1823"/>
                    <a:pt x="12863" y="3013"/>
                  </a:cubicBezTo>
                  <a:cubicBezTo>
                    <a:pt x="16769" y="4168"/>
                    <a:pt x="20555" y="5656"/>
                    <a:pt x="24305" y="7216"/>
                  </a:cubicBezTo>
                  <a:cubicBezTo>
                    <a:pt x="28103" y="8800"/>
                    <a:pt x="31854" y="10478"/>
                    <a:pt x="35676" y="11979"/>
                  </a:cubicBezTo>
                  <a:cubicBezTo>
                    <a:pt x="39533" y="13514"/>
                    <a:pt x="43462" y="14884"/>
                    <a:pt x="47510" y="15848"/>
                  </a:cubicBezTo>
                  <a:cubicBezTo>
                    <a:pt x="51095" y="16712"/>
                    <a:pt x="54775" y="17251"/>
                    <a:pt x="58465" y="17251"/>
                  </a:cubicBezTo>
                  <a:cubicBezTo>
                    <a:pt x="58893" y="17251"/>
                    <a:pt x="59322" y="17244"/>
                    <a:pt x="59750" y="17229"/>
                  </a:cubicBezTo>
                  <a:cubicBezTo>
                    <a:pt x="60262" y="17217"/>
                    <a:pt x="60774" y="17182"/>
                    <a:pt x="61286" y="17146"/>
                  </a:cubicBezTo>
                  <a:cubicBezTo>
                    <a:pt x="61739" y="17111"/>
                    <a:pt x="61750" y="16406"/>
                    <a:pt x="61318" y="16406"/>
                  </a:cubicBezTo>
                  <a:cubicBezTo>
                    <a:pt x="61308" y="16406"/>
                    <a:pt x="61297" y="16407"/>
                    <a:pt x="61286" y="16408"/>
                  </a:cubicBezTo>
                  <a:lnTo>
                    <a:pt x="61286" y="16432"/>
                  </a:lnTo>
                  <a:cubicBezTo>
                    <a:pt x="60390" y="16496"/>
                    <a:pt x="59493" y="16527"/>
                    <a:pt x="58596" y="16527"/>
                  </a:cubicBezTo>
                  <a:cubicBezTo>
                    <a:pt x="55362" y="16527"/>
                    <a:pt x="52135" y="16124"/>
                    <a:pt x="48975" y="15443"/>
                  </a:cubicBezTo>
                  <a:cubicBezTo>
                    <a:pt x="44939" y="14562"/>
                    <a:pt x="40974" y="13229"/>
                    <a:pt x="37104" y="11729"/>
                  </a:cubicBezTo>
                  <a:cubicBezTo>
                    <a:pt x="33259" y="10240"/>
                    <a:pt x="29496" y="8562"/>
                    <a:pt x="25698" y="6954"/>
                  </a:cubicBezTo>
                  <a:cubicBezTo>
                    <a:pt x="21960" y="5371"/>
                    <a:pt x="18185" y="3835"/>
                    <a:pt x="14304" y="2608"/>
                  </a:cubicBezTo>
                  <a:cubicBezTo>
                    <a:pt x="10363" y="1358"/>
                    <a:pt x="6279" y="382"/>
                    <a:pt x="2148" y="72"/>
                  </a:cubicBezTo>
                  <a:cubicBezTo>
                    <a:pt x="1612" y="37"/>
                    <a:pt x="1076" y="13"/>
                    <a:pt x="540" y="1"/>
                  </a:cubicBezTo>
                  <a:cubicBezTo>
                    <a:pt x="533" y="1"/>
                    <a:pt x="526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32;p40">
              <a:extLst>
                <a:ext uri="{FF2B5EF4-FFF2-40B4-BE49-F238E27FC236}">
                  <a16:creationId xmlns:a16="http://schemas.microsoft.com/office/drawing/2014/main" id="{5C575BDC-00B2-4003-9AAD-2CF5FC580B75}"/>
                </a:ext>
              </a:extLst>
            </p:cNvPr>
            <p:cNvSpPr/>
            <p:nvPr/>
          </p:nvSpPr>
          <p:spPr>
            <a:xfrm>
              <a:off x="6199350" y="3483483"/>
              <a:ext cx="1625501" cy="802843"/>
            </a:xfrm>
            <a:custGeom>
              <a:avLst/>
              <a:gdLst/>
              <a:ahLst/>
              <a:cxnLst/>
              <a:rect l="l" t="t" r="r" b="b"/>
              <a:pathLst>
                <a:path w="48975" h="24189" extrusionOk="0">
                  <a:moveTo>
                    <a:pt x="590" y="0"/>
                  </a:moveTo>
                  <a:cubicBezTo>
                    <a:pt x="275" y="0"/>
                    <a:pt x="1" y="399"/>
                    <a:pt x="290" y="651"/>
                  </a:cubicBezTo>
                  <a:cubicBezTo>
                    <a:pt x="2886" y="2913"/>
                    <a:pt x="5719" y="4865"/>
                    <a:pt x="8732" y="6497"/>
                  </a:cubicBezTo>
                  <a:cubicBezTo>
                    <a:pt x="11756" y="8151"/>
                    <a:pt x="14911" y="9533"/>
                    <a:pt x="18114" y="10783"/>
                  </a:cubicBezTo>
                  <a:cubicBezTo>
                    <a:pt x="21352" y="12057"/>
                    <a:pt x="24638" y="13188"/>
                    <a:pt x="27924" y="14355"/>
                  </a:cubicBezTo>
                  <a:cubicBezTo>
                    <a:pt x="31199" y="15510"/>
                    <a:pt x="34485" y="16676"/>
                    <a:pt x="37699" y="18022"/>
                  </a:cubicBezTo>
                  <a:cubicBezTo>
                    <a:pt x="39307" y="18688"/>
                    <a:pt x="40890" y="19403"/>
                    <a:pt x="42438" y="20177"/>
                  </a:cubicBezTo>
                  <a:cubicBezTo>
                    <a:pt x="44081" y="20986"/>
                    <a:pt x="45724" y="21891"/>
                    <a:pt x="47117" y="23094"/>
                  </a:cubicBezTo>
                  <a:cubicBezTo>
                    <a:pt x="47463" y="23391"/>
                    <a:pt x="47808" y="23725"/>
                    <a:pt x="48117" y="24058"/>
                  </a:cubicBezTo>
                  <a:cubicBezTo>
                    <a:pt x="48201" y="24150"/>
                    <a:pt x="48297" y="24189"/>
                    <a:pt x="48391" y="24189"/>
                  </a:cubicBezTo>
                  <a:cubicBezTo>
                    <a:pt x="48696" y="24189"/>
                    <a:pt x="48974" y="23778"/>
                    <a:pt x="48701" y="23487"/>
                  </a:cubicBezTo>
                  <a:cubicBezTo>
                    <a:pt x="47427" y="22106"/>
                    <a:pt x="45843" y="21046"/>
                    <a:pt x="44212" y="20153"/>
                  </a:cubicBezTo>
                  <a:cubicBezTo>
                    <a:pt x="42652" y="19308"/>
                    <a:pt x="41033" y="18558"/>
                    <a:pt x="39402" y="17855"/>
                  </a:cubicBezTo>
                  <a:cubicBezTo>
                    <a:pt x="36199" y="16462"/>
                    <a:pt x="32925" y="15260"/>
                    <a:pt x="29627" y="14093"/>
                  </a:cubicBezTo>
                  <a:cubicBezTo>
                    <a:pt x="26341" y="12926"/>
                    <a:pt x="23055" y="11819"/>
                    <a:pt x="19792" y="10580"/>
                  </a:cubicBezTo>
                  <a:cubicBezTo>
                    <a:pt x="16578" y="9378"/>
                    <a:pt x="13411" y="8056"/>
                    <a:pt x="10363" y="6497"/>
                  </a:cubicBezTo>
                  <a:cubicBezTo>
                    <a:pt x="7350" y="4937"/>
                    <a:pt x="4445" y="3115"/>
                    <a:pt x="1826" y="948"/>
                  </a:cubicBezTo>
                  <a:cubicBezTo>
                    <a:pt x="1493" y="674"/>
                    <a:pt x="1171" y="389"/>
                    <a:pt x="850" y="103"/>
                  </a:cubicBezTo>
                  <a:cubicBezTo>
                    <a:pt x="767" y="31"/>
                    <a:pt x="677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33;p40">
              <a:extLst>
                <a:ext uri="{FF2B5EF4-FFF2-40B4-BE49-F238E27FC236}">
                  <a16:creationId xmlns:a16="http://schemas.microsoft.com/office/drawing/2014/main" id="{E1CD7DEC-939E-4214-9065-663F8E389A1C}"/>
                </a:ext>
              </a:extLst>
            </p:cNvPr>
            <p:cNvSpPr/>
            <p:nvPr/>
          </p:nvSpPr>
          <p:spPr>
            <a:xfrm>
              <a:off x="6423420" y="2973815"/>
              <a:ext cx="1927517" cy="177197"/>
            </a:xfrm>
            <a:custGeom>
              <a:avLst/>
              <a:gdLst/>
              <a:ahLst/>
              <a:cxnLst/>
              <a:rect l="l" t="t" r="r" b="b"/>
              <a:pathLst>
                <a:path w="56880" h="5229" extrusionOk="0">
                  <a:moveTo>
                    <a:pt x="56485" y="0"/>
                  </a:moveTo>
                  <a:cubicBezTo>
                    <a:pt x="56442" y="0"/>
                    <a:pt x="56398" y="11"/>
                    <a:pt x="56352" y="36"/>
                  </a:cubicBezTo>
                  <a:cubicBezTo>
                    <a:pt x="53316" y="1667"/>
                    <a:pt x="50054" y="2846"/>
                    <a:pt x="46684" y="3524"/>
                  </a:cubicBezTo>
                  <a:cubicBezTo>
                    <a:pt x="43291" y="4227"/>
                    <a:pt x="39826" y="4501"/>
                    <a:pt x="36373" y="4524"/>
                  </a:cubicBezTo>
                  <a:cubicBezTo>
                    <a:pt x="36298" y="4525"/>
                    <a:pt x="36222" y="4525"/>
                    <a:pt x="36147" y="4525"/>
                  </a:cubicBezTo>
                  <a:cubicBezTo>
                    <a:pt x="32627" y="4525"/>
                    <a:pt x="29119" y="4255"/>
                    <a:pt x="25622" y="3893"/>
                  </a:cubicBezTo>
                  <a:cubicBezTo>
                    <a:pt x="21681" y="3477"/>
                    <a:pt x="17740" y="2941"/>
                    <a:pt x="13787" y="2536"/>
                  </a:cubicBezTo>
                  <a:cubicBezTo>
                    <a:pt x="10499" y="2206"/>
                    <a:pt x="7193" y="1960"/>
                    <a:pt x="3892" y="1960"/>
                  </a:cubicBezTo>
                  <a:cubicBezTo>
                    <a:pt x="3261" y="1960"/>
                    <a:pt x="2630" y="1969"/>
                    <a:pt x="2000" y="1988"/>
                  </a:cubicBezTo>
                  <a:cubicBezTo>
                    <a:pt x="1500" y="2000"/>
                    <a:pt x="1012" y="2024"/>
                    <a:pt x="512" y="2048"/>
                  </a:cubicBezTo>
                  <a:cubicBezTo>
                    <a:pt x="19" y="2083"/>
                    <a:pt x="0" y="2846"/>
                    <a:pt x="489" y="2846"/>
                  </a:cubicBezTo>
                  <a:cubicBezTo>
                    <a:pt x="496" y="2846"/>
                    <a:pt x="504" y="2846"/>
                    <a:pt x="512" y="2846"/>
                  </a:cubicBezTo>
                  <a:cubicBezTo>
                    <a:pt x="1718" y="2795"/>
                    <a:pt x="2926" y="2769"/>
                    <a:pt x="4134" y="2769"/>
                  </a:cubicBezTo>
                  <a:cubicBezTo>
                    <a:pt x="6896" y="2769"/>
                    <a:pt x="9660" y="2902"/>
                    <a:pt x="12418" y="3167"/>
                  </a:cubicBezTo>
                  <a:cubicBezTo>
                    <a:pt x="16395" y="3536"/>
                    <a:pt x="20347" y="4060"/>
                    <a:pt x="24312" y="4489"/>
                  </a:cubicBezTo>
                  <a:cubicBezTo>
                    <a:pt x="27956" y="4882"/>
                    <a:pt x="31623" y="5191"/>
                    <a:pt x="35290" y="5227"/>
                  </a:cubicBezTo>
                  <a:cubicBezTo>
                    <a:pt x="35454" y="5228"/>
                    <a:pt x="35618" y="5229"/>
                    <a:pt x="35782" y="5229"/>
                  </a:cubicBezTo>
                  <a:cubicBezTo>
                    <a:pt x="39118" y="5229"/>
                    <a:pt x="42451" y="4994"/>
                    <a:pt x="45720" y="4381"/>
                  </a:cubicBezTo>
                  <a:cubicBezTo>
                    <a:pt x="49101" y="3762"/>
                    <a:pt x="52435" y="2727"/>
                    <a:pt x="55483" y="1131"/>
                  </a:cubicBezTo>
                  <a:cubicBezTo>
                    <a:pt x="55864" y="941"/>
                    <a:pt x="56245" y="726"/>
                    <a:pt x="56626" y="512"/>
                  </a:cubicBezTo>
                  <a:cubicBezTo>
                    <a:pt x="56879" y="360"/>
                    <a:pt x="56727" y="0"/>
                    <a:pt x="56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34;p40">
              <a:extLst>
                <a:ext uri="{FF2B5EF4-FFF2-40B4-BE49-F238E27FC236}">
                  <a16:creationId xmlns:a16="http://schemas.microsoft.com/office/drawing/2014/main" id="{216E52AE-3884-4DD8-8291-E77D0140589B}"/>
                </a:ext>
              </a:extLst>
            </p:cNvPr>
            <p:cNvSpPr/>
            <p:nvPr/>
          </p:nvSpPr>
          <p:spPr>
            <a:xfrm>
              <a:off x="9258262" y="3365522"/>
              <a:ext cx="1065048" cy="349727"/>
            </a:xfrm>
            <a:custGeom>
              <a:avLst/>
              <a:gdLst/>
              <a:ahLst/>
              <a:cxnLst/>
              <a:rect l="l" t="t" r="r" b="b"/>
              <a:pathLst>
                <a:path w="32089" h="10537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834"/>
                    <a:pt x="275" y="1656"/>
                    <a:pt x="763" y="2334"/>
                  </a:cubicBezTo>
                  <a:cubicBezTo>
                    <a:pt x="1536" y="3391"/>
                    <a:pt x="2848" y="3995"/>
                    <a:pt x="4149" y="3995"/>
                  </a:cubicBezTo>
                  <a:cubicBezTo>
                    <a:pt x="4652" y="3995"/>
                    <a:pt x="5153" y="3905"/>
                    <a:pt x="5621" y="3716"/>
                  </a:cubicBezTo>
                  <a:lnTo>
                    <a:pt x="5621" y="3716"/>
                  </a:lnTo>
                  <a:cubicBezTo>
                    <a:pt x="5442" y="6549"/>
                    <a:pt x="7180" y="9538"/>
                    <a:pt x="9895" y="10347"/>
                  </a:cubicBezTo>
                  <a:cubicBezTo>
                    <a:pt x="10321" y="10476"/>
                    <a:pt x="10763" y="10536"/>
                    <a:pt x="11206" y="10536"/>
                  </a:cubicBezTo>
                  <a:cubicBezTo>
                    <a:pt x="13595" y="10536"/>
                    <a:pt x="16013" y="8773"/>
                    <a:pt x="16193" y="6383"/>
                  </a:cubicBezTo>
                  <a:cubicBezTo>
                    <a:pt x="17170" y="8014"/>
                    <a:pt x="18789" y="9323"/>
                    <a:pt x="20670" y="9692"/>
                  </a:cubicBezTo>
                  <a:cubicBezTo>
                    <a:pt x="21015" y="9761"/>
                    <a:pt x="21369" y="9794"/>
                    <a:pt x="21722" y="9794"/>
                  </a:cubicBezTo>
                  <a:cubicBezTo>
                    <a:pt x="23282" y="9794"/>
                    <a:pt x="24853" y="9139"/>
                    <a:pt x="25814" y="7907"/>
                  </a:cubicBezTo>
                  <a:cubicBezTo>
                    <a:pt x="27076" y="6287"/>
                    <a:pt x="26897" y="4216"/>
                    <a:pt x="25814" y="2584"/>
                  </a:cubicBezTo>
                  <a:lnTo>
                    <a:pt x="25814" y="2584"/>
                  </a:lnTo>
                  <a:cubicBezTo>
                    <a:pt x="26899" y="2739"/>
                    <a:pt x="27950" y="3202"/>
                    <a:pt x="29022" y="3202"/>
                  </a:cubicBezTo>
                  <a:cubicBezTo>
                    <a:pt x="29514" y="3202"/>
                    <a:pt x="30011" y="3104"/>
                    <a:pt x="30517" y="2835"/>
                  </a:cubicBezTo>
                  <a:cubicBezTo>
                    <a:pt x="31231" y="2454"/>
                    <a:pt x="31767" y="1775"/>
                    <a:pt x="32088" y="1013"/>
                  </a:cubicBezTo>
                  <a:lnTo>
                    <a:pt x="32088" y="1013"/>
                  </a:lnTo>
                  <a:cubicBezTo>
                    <a:pt x="31386" y="1203"/>
                    <a:pt x="30659" y="1334"/>
                    <a:pt x="29933" y="1406"/>
                  </a:cubicBezTo>
                  <a:cubicBezTo>
                    <a:pt x="29596" y="1437"/>
                    <a:pt x="29255" y="1452"/>
                    <a:pt x="28914" y="1452"/>
                  </a:cubicBezTo>
                  <a:cubicBezTo>
                    <a:pt x="27151" y="1452"/>
                    <a:pt x="25375" y="1028"/>
                    <a:pt x="23909" y="60"/>
                  </a:cubicBezTo>
                  <a:lnTo>
                    <a:pt x="23909" y="60"/>
                  </a:lnTo>
                  <a:cubicBezTo>
                    <a:pt x="24040" y="1453"/>
                    <a:pt x="23813" y="2870"/>
                    <a:pt x="23242" y="4156"/>
                  </a:cubicBezTo>
                  <a:cubicBezTo>
                    <a:pt x="22813" y="5097"/>
                    <a:pt x="22135" y="6013"/>
                    <a:pt x="21134" y="6287"/>
                  </a:cubicBezTo>
                  <a:cubicBezTo>
                    <a:pt x="20930" y="6346"/>
                    <a:pt x="20720" y="6374"/>
                    <a:pt x="20508" y="6374"/>
                  </a:cubicBezTo>
                  <a:cubicBezTo>
                    <a:pt x="19699" y="6374"/>
                    <a:pt x="18872" y="5970"/>
                    <a:pt x="18277" y="5394"/>
                  </a:cubicBezTo>
                  <a:cubicBezTo>
                    <a:pt x="17515" y="4668"/>
                    <a:pt x="17027" y="3727"/>
                    <a:pt x="16562" y="2799"/>
                  </a:cubicBezTo>
                  <a:cubicBezTo>
                    <a:pt x="16312" y="3978"/>
                    <a:pt x="16050" y="5204"/>
                    <a:pt x="15288" y="6144"/>
                  </a:cubicBezTo>
                  <a:cubicBezTo>
                    <a:pt x="14766" y="6781"/>
                    <a:pt x="13925" y="7216"/>
                    <a:pt x="13126" y="7216"/>
                  </a:cubicBezTo>
                  <a:cubicBezTo>
                    <a:pt x="12759" y="7216"/>
                    <a:pt x="12400" y="7124"/>
                    <a:pt x="12086" y="6918"/>
                  </a:cubicBezTo>
                  <a:cubicBezTo>
                    <a:pt x="11264" y="6383"/>
                    <a:pt x="10990" y="5311"/>
                    <a:pt x="10978" y="4323"/>
                  </a:cubicBezTo>
                  <a:cubicBezTo>
                    <a:pt x="10955" y="3346"/>
                    <a:pt x="11121" y="2346"/>
                    <a:pt x="10871" y="1406"/>
                  </a:cubicBezTo>
                  <a:cubicBezTo>
                    <a:pt x="9387" y="2101"/>
                    <a:pt x="7785" y="2450"/>
                    <a:pt x="6183" y="2450"/>
                  </a:cubicBezTo>
                  <a:cubicBezTo>
                    <a:pt x="4739" y="2450"/>
                    <a:pt x="3296" y="2166"/>
                    <a:pt x="1942" y="1596"/>
                  </a:cubicBezTo>
                  <a:cubicBezTo>
                    <a:pt x="1001" y="1191"/>
                    <a:pt x="549" y="596"/>
                    <a:pt x="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35;p40">
              <a:extLst>
                <a:ext uri="{FF2B5EF4-FFF2-40B4-BE49-F238E27FC236}">
                  <a16:creationId xmlns:a16="http://schemas.microsoft.com/office/drawing/2014/main" id="{CC884A73-7E4A-4B35-8594-FF9D59CAAD8C}"/>
                </a:ext>
              </a:extLst>
            </p:cNvPr>
            <p:cNvSpPr/>
            <p:nvPr/>
          </p:nvSpPr>
          <p:spPr>
            <a:xfrm>
              <a:off x="9238115" y="3036903"/>
              <a:ext cx="1123529" cy="680669"/>
            </a:xfrm>
            <a:custGeom>
              <a:avLst/>
              <a:gdLst/>
              <a:ahLst/>
              <a:cxnLst/>
              <a:rect l="l" t="t" r="r" b="b"/>
              <a:pathLst>
                <a:path w="33851" h="20508" extrusionOk="0">
                  <a:moveTo>
                    <a:pt x="20058" y="600"/>
                  </a:moveTo>
                  <a:cubicBezTo>
                    <a:pt x="21753" y="600"/>
                    <a:pt x="23290" y="1751"/>
                    <a:pt x="23992" y="3282"/>
                  </a:cubicBezTo>
                  <a:cubicBezTo>
                    <a:pt x="24444" y="4294"/>
                    <a:pt x="24587" y="5425"/>
                    <a:pt x="24408" y="6532"/>
                  </a:cubicBezTo>
                  <a:cubicBezTo>
                    <a:pt x="24366" y="6755"/>
                    <a:pt x="24539" y="6954"/>
                    <a:pt x="24733" y="6954"/>
                  </a:cubicBezTo>
                  <a:cubicBezTo>
                    <a:pt x="24808" y="6954"/>
                    <a:pt x="24886" y="6924"/>
                    <a:pt x="24956" y="6854"/>
                  </a:cubicBezTo>
                  <a:cubicBezTo>
                    <a:pt x="25992" y="5806"/>
                    <a:pt x="27290" y="4961"/>
                    <a:pt x="28754" y="4699"/>
                  </a:cubicBezTo>
                  <a:cubicBezTo>
                    <a:pt x="28999" y="4653"/>
                    <a:pt x="29248" y="4629"/>
                    <a:pt x="29494" y="4629"/>
                  </a:cubicBezTo>
                  <a:cubicBezTo>
                    <a:pt x="30518" y="4629"/>
                    <a:pt x="31517" y="5031"/>
                    <a:pt x="32159" y="5866"/>
                  </a:cubicBezTo>
                  <a:cubicBezTo>
                    <a:pt x="32850" y="6794"/>
                    <a:pt x="33100" y="7973"/>
                    <a:pt x="32862" y="9104"/>
                  </a:cubicBezTo>
                  <a:cubicBezTo>
                    <a:pt x="32624" y="10319"/>
                    <a:pt x="31802" y="11283"/>
                    <a:pt x="30683" y="11831"/>
                  </a:cubicBezTo>
                  <a:cubicBezTo>
                    <a:pt x="29972" y="12170"/>
                    <a:pt x="29203" y="12341"/>
                    <a:pt x="28434" y="12341"/>
                  </a:cubicBezTo>
                  <a:cubicBezTo>
                    <a:pt x="27774" y="12341"/>
                    <a:pt x="27114" y="12215"/>
                    <a:pt x="26492" y="11962"/>
                  </a:cubicBezTo>
                  <a:cubicBezTo>
                    <a:pt x="26442" y="11937"/>
                    <a:pt x="26392" y="11926"/>
                    <a:pt x="26343" y="11926"/>
                  </a:cubicBezTo>
                  <a:cubicBezTo>
                    <a:pt x="26112" y="11926"/>
                    <a:pt x="25922" y="12178"/>
                    <a:pt x="26040" y="12414"/>
                  </a:cubicBezTo>
                  <a:cubicBezTo>
                    <a:pt x="26825" y="14117"/>
                    <a:pt x="26230" y="16200"/>
                    <a:pt x="24920" y="17474"/>
                  </a:cubicBezTo>
                  <a:cubicBezTo>
                    <a:pt x="24254" y="18117"/>
                    <a:pt x="23385" y="18498"/>
                    <a:pt x="22468" y="18558"/>
                  </a:cubicBezTo>
                  <a:cubicBezTo>
                    <a:pt x="22389" y="18562"/>
                    <a:pt x="22310" y="18564"/>
                    <a:pt x="22232" y="18564"/>
                  </a:cubicBezTo>
                  <a:cubicBezTo>
                    <a:pt x="21372" y="18564"/>
                    <a:pt x="20531" y="18326"/>
                    <a:pt x="19789" y="17879"/>
                  </a:cubicBezTo>
                  <a:cubicBezTo>
                    <a:pt x="18860" y="17355"/>
                    <a:pt x="18170" y="16498"/>
                    <a:pt x="17848" y="15474"/>
                  </a:cubicBezTo>
                  <a:cubicBezTo>
                    <a:pt x="17800" y="15320"/>
                    <a:pt x="17675" y="15249"/>
                    <a:pt x="17549" y="15249"/>
                  </a:cubicBezTo>
                  <a:cubicBezTo>
                    <a:pt x="17392" y="15249"/>
                    <a:pt x="17236" y="15359"/>
                    <a:pt x="17229" y="15557"/>
                  </a:cubicBezTo>
                  <a:cubicBezTo>
                    <a:pt x="17122" y="17593"/>
                    <a:pt x="15407" y="19284"/>
                    <a:pt x="13479" y="19724"/>
                  </a:cubicBezTo>
                  <a:cubicBezTo>
                    <a:pt x="13166" y="19797"/>
                    <a:pt x="12850" y="19833"/>
                    <a:pt x="12535" y="19833"/>
                  </a:cubicBezTo>
                  <a:cubicBezTo>
                    <a:pt x="11868" y="19833"/>
                    <a:pt x="11208" y="19671"/>
                    <a:pt x="10609" y="19355"/>
                  </a:cubicBezTo>
                  <a:cubicBezTo>
                    <a:pt x="9716" y="18879"/>
                    <a:pt x="8990" y="18153"/>
                    <a:pt x="8514" y="17272"/>
                  </a:cubicBezTo>
                  <a:cubicBezTo>
                    <a:pt x="7954" y="16284"/>
                    <a:pt x="7752" y="15129"/>
                    <a:pt x="7942" y="14009"/>
                  </a:cubicBezTo>
                  <a:cubicBezTo>
                    <a:pt x="7995" y="13799"/>
                    <a:pt x="7833" y="13607"/>
                    <a:pt x="7630" y="13607"/>
                  </a:cubicBezTo>
                  <a:cubicBezTo>
                    <a:pt x="7604" y="13607"/>
                    <a:pt x="7577" y="13610"/>
                    <a:pt x="7549" y="13617"/>
                  </a:cubicBezTo>
                  <a:cubicBezTo>
                    <a:pt x="6853" y="13723"/>
                    <a:pt x="6134" y="13807"/>
                    <a:pt x="5420" y="13807"/>
                  </a:cubicBezTo>
                  <a:cubicBezTo>
                    <a:pt x="4852" y="13807"/>
                    <a:pt x="4288" y="13754"/>
                    <a:pt x="3739" y="13617"/>
                  </a:cubicBezTo>
                  <a:cubicBezTo>
                    <a:pt x="2763" y="13378"/>
                    <a:pt x="1798" y="12855"/>
                    <a:pt x="1239" y="12009"/>
                  </a:cubicBezTo>
                  <a:cubicBezTo>
                    <a:pt x="691" y="11200"/>
                    <a:pt x="548" y="10176"/>
                    <a:pt x="834" y="9247"/>
                  </a:cubicBezTo>
                  <a:cubicBezTo>
                    <a:pt x="1120" y="8283"/>
                    <a:pt x="1775" y="7473"/>
                    <a:pt x="2668" y="7009"/>
                  </a:cubicBezTo>
                  <a:cubicBezTo>
                    <a:pt x="3382" y="6631"/>
                    <a:pt x="4170" y="6440"/>
                    <a:pt x="4966" y="6440"/>
                  </a:cubicBezTo>
                  <a:cubicBezTo>
                    <a:pt x="5323" y="6440"/>
                    <a:pt x="5682" y="6479"/>
                    <a:pt x="6037" y="6556"/>
                  </a:cubicBezTo>
                  <a:cubicBezTo>
                    <a:pt x="6062" y="6562"/>
                    <a:pt x="6087" y="6565"/>
                    <a:pt x="6112" y="6565"/>
                  </a:cubicBezTo>
                  <a:cubicBezTo>
                    <a:pt x="6286" y="6565"/>
                    <a:pt x="6442" y="6424"/>
                    <a:pt x="6442" y="6247"/>
                  </a:cubicBezTo>
                  <a:cubicBezTo>
                    <a:pt x="6418" y="5866"/>
                    <a:pt x="6442" y="5497"/>
                    <a:pt x="6501" y="5127"/>
                  </a:cubicBezTo>
                  <a:cubicBezTo>
                    <a:pt x="6585" y="4758"/>
                    <a:pt x="6728" y="4401"/>
                    <a:pt x="6906" y="4080"/>
                  </a:cubicBezTo>
                  <a:cubicBezTo>
                    <a:pt x="7252" y="3413"/>
                    <a:pt x="7764" y="2841"/>
                    <a:pt x="8395" y="2425"/>
                  </a:cubicBezTo>
                  <a:cubicBezTo>
                    <a:pt x="9065" y="1987"/>
                    <a:pt x="9832" y="1775"/>
                    <a:pt x="10605" y="1775"/>
                  </a:cubicBezTo>
                  <a:cubicBezTo>
                    <a:pt x="11260" y="1775"/>
                    <a:pt x="11920" y="1927"/>
                    <a:pt x="12526" y="2222"/>
                  </a:cubicBezTo>
                  <a:cubicBezTo>
                    <a:pt x="13276" y="2568"/>
                    <a:pt x="13931" y="3115"/>
                    <a:pt x="14407" y="3794"/>
                  </a:cubicBezTo>
                  <a:cubicBezTo>
                    <a:pt x="14456" y="3881"/>
                    <a:pt x="14528" y="3920"/>
                    <a:pt x="14602" y="3925"/>
                  </a:cubicBezTo>
                  <a:lnTo>
                    <a:pt x="14602" y="3925"/>
                  </a:lnTo>
                  <a:cubicBezTo>
                    <a:pt x="14628" y="3953"/>
                    <a:pt x="14655" y="3981"/>
                    <a:pt x="14681" y="4008"/>
                  </a:cubicBezTo>
                  <a:cubicBezTo>
                    <a:pt x="14729" y="4056"/>
                    <a:pt x="14788" y="4080"/>
                    <a:pt x="14848" y="4080"/>
                  </a:cubicBezTo>
                  <a:cubicBezTo>
                    <a:pt x="14907" y="4080"/>
                    <a:pt x="14967" y="4056"/>
                    <a:pt x="15014" y="4008"/>
                  </a:cubicBezTo>
                  <a:cubicBezTo>
                    <a:pt x="16146" y="2556"/>
                    <a:pt x="17527" y="972"/>
                    <a:pt x="19444" y="651"/>
                  </a:cubicBezTo>
                  <a:cubicBezTo>
                    <a:pt x="19650" y="616"/>
                    <a:pt x="19855" y="600"/>
                    <a:pt x="20058" y="600"/>
                  </a:cubicBezTo>
                  <a:close/>
                  <a:moveTo>
                    <a:pt x="20130" y="1"/>
                  </a:moveTo>
                  <a:cubicBezTo>
                    <a:pt x="20044" y="1"/>
                    <a:pt x="19958" y="3"/>
                    <a:pt x="19872" y="8"/>
                  </a:cubicBezTo>
                  <a:cubicBezTo>
                    <a:pt x="18836" y="79"/>
                    <a:pt x="17884" y="532"/>
                    <a:pt x="17062" y="1163"/>
                  </a:cubicBezTo>
                  <a:cubicBezTo>
                    <a:pt x="16202" y="1827"/>
                    <a:pt x="15492" y="2640"/>
                    <a:pt x="14830" y="3484"/>
                  </a:cubicBezTo>
                  <a:lnTo>
                    <a:pt x="14830" y="3484"/>
                  </a:lnTo>
                  <a:cubicBezTo>
                    <a:pt x="14813" y="3467"/>
                    <a:pt x="14796" y="3450"/>
                    <a:pt x="14780" y="3432"/>
                  </a:cubicBezTo>
                  <a:lnTo>
                    <a:pt x="14780" y="3432"/>
                  </a:lnTo>
                  <a:cubicBezTo>
                    <a:pt x="14387" y="2749"/>
                    <a:pt x="13819" y="2175"/>
                    <a:pt x="13133" y="1782"/>
                  </a:cubicBezTo>
                  <a:cubicBezTo>
                    <a:pt x="12395" y="1365"/>
                    <a:pt x="11562" y="1139"/>
                    <a:pt x="10716" y="1115"/>
                  </a:cubicBezTo>
                  <a:cubicBezTo>
                    <a:pt x="10695" y="1115"/>
                    <a:pt x="10675" y="1115"/>
                    <a:pt x="10654" y="1115"/>
                  </a:cubicBezTo>
                  <a:cubicBezTo>
                    <a:pt x="8952" y="1115"/>
                    <a:pt x="7408" y="2073"/>
                    <a:pt x="6537" y="3520"/>
                  </a:cubicBezTo>
                  <a:cubicBezTo>
                    <a:pt x="6105" y="4230"/>
                    <a:pt x="5851" y="5038"/>
                    <a:pt x="5805" y="5859"/>
                  </a:cubicBezTo>
                  <a:lnTo>
                    <a:pt x="5805" y="5859"/>
                  </a:lnTo>
                  <a:cubicBezTo>
                    <a:pt x="5515" y="5812"/>
                    <a:pt x="5223" y="5789"/>
                    <a:pt x="4932" y="5789"/>
                  </a:cubicBezTo>
                  <a:cubicBezTo>
                    <a:pt x="4172" y="5789"/>
                    <a:pt x="3417" y="5946"/>
                    <a:pt x="2715" y="6259"/>
                  </a:cubicBezTo>
                  <a:cubicBezTo>
                    <a:pt x="1668" y="6735"/>
                    <a:pt x="834" y="7616"/>
                    <a:pt x="417" y="8687"/>
                  </a:cubicBezTo>
                  <a:cubicBezTo>
                    <a:pt x="1" y="9723"/>
                    <a:pt x="24" y="10890"/>
                    <a:pt x="501" y="11902"/>
                  </a:cubicBezTo>
                  <a:cubicBezTo>
                    <a:pt x="1013" y="12938"/>
                    <a:pt x="2013" y="13664"/>
                    <a:pt x="3096" y="14057"/>
                  </a:cubicBezTo>
                  <a:cubicBezTo>
                    <a:pt x="3864" y="14336"/>
                    <a:pt x="4671" y="14434"/>
                    <a:pt x="5483" y="14434"/>
                  </a:cubicBezTo>
                  <a:cubicBezTo>
                    <a:pt x="6071" y="14434"/>
                    <a:pt x="6662" y="14382"/>
                    <a:pt x="7242" y="14310"/>
                  </a:cubicBezTo>
                  <a:lnTo>
                    <a:pt x="7242" y="14310"/>
                  </a:lnTo>
                  <a:cubicBezTo>
                    <a:pt x="7034" y="16422"/>
                    <a:pt x="8158" y="18606"/>
                    <a:pt x="9954" y="19736"/>
                  </a:cubicBezTo>
                  <a:cubicBezTo>
                    <a:pt x="10743" y="20246"/>
                    <a:pt x="11656" y="20507"/>
                    <a:pt x="12586" y="20507"/>
                  </a:cubicBezTo>
                  <a:cubicBezTo>
                    <a:pt x="12808" y="20507"/>
                    <a:pt x="13030" y="20492"/>
                    <a:pt x="13252" y="20463"/>
                  </a:cubicBezTo>
                  <a:cubicBezTo>
                    <a:pt x="14383" y="20284"/>
                    <a:pt x="15443" y="19760"/>
                    <a:pt x="16265" y="18974"/>
                  </a:cubicBezTo>
                  <a:cubicBezTo>
                    <a:pt x="16943" y="18339"/>
                    <a:pt x="17427" y="17540"/>
                    <a:pt x="17676" y="16665"/>
                  </a:cubicBezTo>
                  <a:lnTo>
                    <a:pt x="17676" y="16665"/>
                  </a:lnTo>
                  <a:cubicBezTo>
                    <a:pt x="18584" y="18206"/>
                    <a:pt x="20325" y="19223"/>
                    <a:pt x="22122" y="19272"/>
                  </a:cubicBezTo>
                  <a:cubicBezTo>
                    <a:pt x="22156" y="19273"/>
                    <a:pt x="22190" y="19273"/>
                    <a:pt x="22224" y="19273"/>
                  </a:cubicBezTo>
                  <a:cubicBezTo>
                    <a:pt x="23273" y="19273"/>
                    <a:pt x="24304" y="18917"/>
                    <a:pt x="25123" y="18248"/>
                  </a:cubicBezTo>
                  <a:cubicBezTo>
                    <a:pt x="25956" y="17569"/>
                    <a:pt x="26552" y="16641"/>
                    <a:pt x="26849" y="15605"/>
                  </a:cubicBezTo>
                  <a:cubicBezTo>
                    <a:pt x="27122" y="14692"/>
                    <a:pt x="27127" y="13712"/>
                    <a:pt x="26870" y="12794"/>
                  </a:cubicBezTo>
                  <a:lnTo>
                    <a:pt x="26870" y="12794"/>
                  </a:lnTo>
                  <a:cubicBezTo>
                    <a:pt x="27402" y="12947"/>
                    <a:pt x="27949" y="13024"/>
                    <a:pt x="28496" y="13024"/>
                  </a:cubicBezTo>
                  <a:cubicBezTo>
                    <a:pt x="29179" y="13024"/>
                    <a:pt x="29862" y="12905"/>
                    <a:pt x="30516" y="12664"/>
                  </a:cubicBezTo>
                  <a:cubicBezTo>
                    <a:pt x="31874" y="12152"/>
                    <a:pt x="33005" y="11128"/>
                    <a:pt x="33445" y="9723"/>
                  </a:cubicBezTo>
                  <a:cubicBezTo>
                    <a:pt x="33850" y="8414"/>
                    <a:pt x="33683" y="6997"/>
                    <a:pt x="32981" y="5830"/>
                  </a:cubicBezTo>
                  <a:cubicBezTo>
                    <a:pt x="32241" y="4670"/>
                    <a:pt x="30968" y="3972"/>
                    <a:pt x="29609" y="3972"/>
                  </a:cubicBezTo>
                  <a:cubicBezTo>
                    <a:pt x="29503" y="3972"/>
                    <a:pt x="29397" y="3976"/>
                    <a:pt x="29290" y="3984"/>
                  </a:cubicBezTo>
                  <a:cubicBezTo>
                    <a:pt x="28385" y="4056"/>
                    <a:pt x="27504" y="4318"/>
                    <a:pt x="26706" y="4758"/>
                  </a:cubicBezTo>
                  <a:cubicBezTo>
                    <a:pt x="26139" y="5055"/>
                    <a:pt x="25611" y="5413"/>
                    <a:pt x="25122" y="5819"/>
                  </a:cubicBezTo>
                  <a:lnTo>
                    <a:pt x="25122" y="5819"/>
                  </a:lnTo>
                  <a:cubicBezTo>
                    <a:pt x="25176" y="3910"/>
                    <a:pt x="24441" y="1987"/>
                    <a:pt x="22825" y="865"/>
                  </a:cubicBezTo>
                  <a:cubicBezTo>
                    <a:pt x="22037" y="307"/>
                    <a:pt x="21099" y="1"/>
                    <a:pt x="20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36;p40">
              <a:extLst>
                <a:ext uri="{FF2B5EF4-FFF2-40B4-BE49-F238E27FC236}">
                  <a16:creationId xmlns:a16="http://schemas.microsoft.com/office/drawing/2014/main" id="{01904ED3-801C-45A0-84DA-AB5501A69A3E}"/>
                </a:ext>
              </a:extLst>
            </p:cNvPr>
            <p:cNvSpPr/>
            <p:nvPr/>
          </p:nvSpPr>
          <p:spPr>
            <a:xfrm>
              <a:off x="1744879" y="2406302"/>
              <a:ext cx="1338072" cy="358191"/>
            </a:xfrm>
            <a:custGeom>
              <a:avLst/>
              <a:gdLst/>
              <a:ahLst/>
              <a:cxnLst/>
              <a:rect l="l" t="t" r="r" b="b"/>
              <a:pathLst>
                <a:path w="40315" h="10792" extrusionOk="0">
                  <a:moveTo>
                    <a:pt x="28301" y="0"/>
                  </a:moveTo>
                  <a:cubicBezTo>
                    <a:pt x="26932" y="2846"/>
                    <a:pt x="24075" y="5060"/>
                    <a:pt x="20908" y="5227"/>
                  </a:cubicBezTo>
                  <a:cubicBezTo>
                    <a:pt x="20792" y="5233"/>
                    <a:pt x="20677" y="5236"/>
                    <a:pt x="20562" y="5236"/>
                  </a:cubicBezTo>
                  <a:cubicBezTo>
                    <a:pt x="17518" y="5236"/>
                    <a:pt x="14465" y="3138"/>
                    <a:pt x="13800" y="167"/>
                  </a:cubicBezTo>
                  <a:cubicBezTo>
                    <a:pt x="12287" y="1477"/>
                    <a:pt x="10621" y="2655"/>
                    <a:pt x="8727" y="3310"/>
                  </a:cubicBezTo>
                  <a:cubicBezTo>
                    <a:pt x="7783" y="3639"/>
                    <a:pt x="6770" y="3824"/>
                    <a:pt x="5764" y="3824"/>
                  </a:cubicBezTo>
                  <a:cubicBezTo>
                    <a:pt x="4767" y="3824"/>
                    <a:pt x="3777" y="3642"/>
                    <a:pt x="2870" y="3239"/>
                  </a:cubicBezTo>
                  <a:cubicBezTo>
                    <a:pt x="1881" y="2798"/>
                    <a:pt x="1036" y="2096"/>
                    <a:pt x="429" y="1215"/>
                  </a:cubicBezTo>
                  <a:cubicBezTo>
                    <a:pt x="381" y="1131"/>
                    <a:pt x="334" y="1060"/>
                    <a:pt x="298" y="977"/>
                  </a:cubicBezTo>
                  <a:cubicBezTo>
                    <a:pt x="60" y="1572"/>
                    <a:pt x="0" y="2215"/>
                    <a:pt x="95" y="2846"/>
                  </a:cubicBezTo>
                  <a:cubicBezTo>
                    <a:pt x="658" y="6047"/>
                    <a:pt x="4127" y="7157"/>
                    <a:pt x="7499" y="7157"/>
                  </a:cubicBezTo>
                  <a:cubicBezTo>
                    <a:pt x="9484" y="7157"/>
                    <a:pt x="11434" y="6772"/>
                    <a:pt x="12740" y="6203"/>
                  </a:cubicBezTo>
                  <a:cubicBezTo>
                    <a:pt x="12888" y="6142"/>
                    <a:pt x="13050" y="6081"/>
                    <a:pt x="13200" y="6081"/>
                  </a:cubicBezTo>
                  <a:cubicBezTo>
                    <a:pt x="13255" y="6081"/>
                    <a:pt x="13308" y="6089"/>
                    <a:pt x="13359" y="6108"/>
                  </a:cubicBezTo>
                  <a:cubicBezTo>
                    <a:pt x="13526" y="6203"/>
                    <a:pt x="13657" y="6346"/>
                    <a:pt x="13728" y="6525"/>
                  </a:cubicBezTo>
                  <a:cubicBezTo>
                    <a:pt x="15308" y="9404"/>
                    <a:pt x="18236" y="10792"/>
                    <a:pt x="21245" y="10792"/>
                  </a:cubicBezTo>
                  <a:cubicBezTo>
                    <a:pt x="23202" y="10792"/>
                    <a:pt x="25193" y="10205"/>
                    <a:pt x="26873" y="9061"/>
                  </a:cubicBezTo>
                  <a:cubicBezTo>
                    <a:pt x="28170" y="8180"/>
                    <a:pt x="29635" y="6894"/>
                    <a:pt x="30004" y="5370"/>
                  </a:cubicBezTo>
                  <a:cubicBezTo>
                    <a:pt x="31361" y="6079"/>
                    <a:pt x="32855" y="6442"/>
                    <a:pt x="34361" y="6442"/>
                  </a:cubicBezTo>
                  <a:cubicBezTo>
                    <a:pt x="35206" y="6442"/>
                    <a:pt x="36055" y="6327"/>
                    <a:pt x="36886" y="6096"/>
                  </a:cubicBezTo>
                  <a:cubicBezTo>
                    <a:pt x="38255" y="5703"/>
                    <a:pt x="39636" y="4882"/>
                    <a:pt x="40124" y="3536"/>
                  </a:cubicBezTo>
                  <a:cubicBezTo>
                    <a:pt x="40231" y="3251"/>
                    <a:pt x="40291" y="2941"/>
                    <a:pt x="40315" y="2631"/>
                  </a:cubicBezTo>
                  <a:lnTo>
                    <a:pt x="40315" y="2631"/>
                  </a:lnTo>
                  <a:cubicBezTo>
                    <a:pt x="39283" y="2855"/>
                    <a:pt x="38225" y="2965"/>
                    <a:pt x="37168" y="2965"/>
                  </a:cubicBezTo>
                  <a:cubicBezTo>
                    <a:pt x="33991" y="2965"/>
                    <a:pt x="30811" y="1965"/>
                    <a:pt x="28301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37;p40">
              <a:extLst>
                <a:ext uri="{FF2B5EF4-FFF2-40B4-BE49-F238E27FC236}">
                  <a16:creationId xmlns:a16="http://schemas.microsoft.com/office/drawing/2014/main" id="{BE379C1D-C5B0-46CC-AA59-0CED2D576264}"/>
                </a:ext>
              </a:extLst>
            </p:cNvPr>
            <p:cNvSpPr/>
            <p:nvPr/>
          </p:nvSpPr>
          <p:spPr>
            <a:xfrm>
              <a:off x="1714443" y="1985614"/>
              <a:ext cx="1411190" cy="769951"/>
            </a:xfrm>
            <a:custGeom>
              <a:avLst/>
              <a:gdLst/>
              <a:ahLst/>
              <a:cxnLst/>
              <a:rect l="l" t="t" r="r" b="b"/>
              <a:pathLst>
                <a:path w="42518" h="23198" extrusionOk="0">
                  <a:moveTo>
                    <a:pt x="23279" y="666"/>
                  </a:moveTo>
                  <a:cubicBezTo>
                    <a:pt x="23501" y="666"/>
                    <a:pt x="23724" y="691"/>
                    <a:pt x="23944" y="745"/>
                  </a:cubicBezTo>
                  <a:cubicBezTo>
                    <a:pt x="24825" y="983"/>
                    <a:pt x="25587" y="1531"/>
                    <a:pt x="26111" y="2281"/>
                  </a:cubicBezTo>
                  <a:cubicBezTo>
                    <a:pt x="26778" y="3234"/>
                    <a:pt x="27087" y="4388"/>
                    <a:pt x="27218" y="5531"/>
                  </a:cubicBezTo>
                  <a:cubicBezTo>
                    <a:pt x="27218" y="5686"/>
                    <a:pt x="27325" y="5817"/>
                    <a:pt x="27480" y="5865"/>
                  </a:cubicBezTo>
                  <a:cubicBezTo>
                    <a:pt x="27507" y="5872"/>
                    <a:pt x="27535" y="5875"/>
                    <a:pt x="27563" y="5875"/>
                  </a:cubicBezTo>
                  <a:cubicBezTo>
                    <a:pt x="27683" y="5875"/>
                    <a:pt x="27805" y="5814"/>
                    <a:pt x="27873" y="5698"/>
                  </a:cubicBezTo>
                  <a:cubicBezTo>
                    <a:pt x="28463" y="4528"/>
                    <a:pt x="29626" y="3790"/>
                    <a:pt x="30890" y="3790"/>
                  </a:cubicBezTo>
                  <a:cubicBezTo>
                    <a:pt x="31183" y="3790"/>
                    <a:pt x="31481" y="3829"/>
                    <a:pt x="31778" y="3912"/>
                  </a:cubicBezTo>
                  <a:cubicBezTo>
                    <a:pt x="33350" y="4365"/>
                    <a:pt x="34219" y="5805"/>
                    <a:pt x="34374" y="7365"/>
                  </a:cubicBezTo>
                  <a:cubicBezTo>
                    <a:pt x="34457" y="8270"/>
                    <a:pt x="34386" y="9175"/>
                    <a:pt x="34159" y="10044"/>
                  </a:cubicBezTo>
                  <a:cubicBezTo>
                    <a:pt x="34113" y="10259"/>
                    <a:pt x="34279" y="10445"/>
                    <a:pt x="34474" y="10445"/>
                  </a:cubicBezTo>
                  <a:cubicBezTo>
                    <a:pt x="34527" y="10445"/>
                    <a:pt x="34582" y="10432"/>
                    <a:pt x="34636" y="10401"/>
                  </a:cubicBezTo>
                  <a:cubicBezTo>
                    <a:pt x="35189" y="10065"/>
                    <a:pt x="35789" y="9918"/>
                    <a:pt x="36396" y="9918"/>
                  </a:cubicBezTo>
                  <a:cubicBezTo>
                    <a:pt x="38197" y="9918"/>
                    <a:pt x="40065" y="11207"/>
                    <a:pt x="40982" y="12675"/>
                  </a:cubicBezTo>
                  <a:cubicBezTo>
                    <a:pt x="41327" y="13247"/>
                    <a:pt x="41577" y="13890"/>
                    <a:pt x="41458" y="14568"/>
                  </a:cubicBezTo>
                  <a:cubicBezTo>
                    <a:pt x="41363" y="15199"/>
                    <a:pt x="41006" y="15759"/>
                    <a:pt x="40589" y="16235"/>
                  </a:cubicBezTo>
                  <a:cubicBezTo>
                    <a:pt x="40124" y="16735"/>
                    <a:pt x="39601" y="17176"/>
                    <a:pt x="39029" y="17557"/>
                  </a:cubicBezTo>
                  <a:cubicBezTo>
                    <a:pt x="38446" y="17962"/>
                    <a:pt x="37803" y="18283"/>
                    <a:pt x="37112" y="18474"/>
                  </a:cubicBezTo>
                  <a:cubicBezTo>
                    <a:pt x="36787" y="18559"/>
                    <a:pt x="36464" y="18597"/>
                    <a:pt x="36144" y="18597"/>
                  </a:cubicBezTo>
                  <a:cubicBezTo>
                    <a:pt x="34997" y="18597"/>
                    <a:pt x="33888" y="18109"/>
                    <a:pt x="32874" y="17569"/>
                  </a:cubicBezTo>
                  <a:cubicBezTo>
                    <a:pt x="32540" y="17390"/>
                    <a:pt x="32207" y="17152"/>
                    <a:pt x="31862" y="17033"/>
                  </a:cubicBezTo>
                  <a:cubicBezTo>
                    <a:pt x="31757" y="16997"/>
                    <a:pt x="31651" y="16979"/>
                    <a:pt x="31546" y="16979"/>
                  </a:cubicBezTo>
                  <a:cubicBezTo>
                    <a:pt x="31303" y="16979"/>
                    <a:pt x="31068" y="17073"/>
                    <a:pt x="30885" y="17247"/>
                  </a:cubicBezTo>
                  <a:cubicBezTo>
                    <a:pt x="30635" y="17462"/>
                    <a:pt x="30480" y="17771"/>
                    <a:pt x="30290" y="18033"/>
                  </a:cubicBezTo>
                  <a:cubicBezTo>
                    <a:pt x="30099" y="18295"/>
                    <a:pt x="29909" y="18569"/>
                    <a:pt x="29695" y="18819"/>
                  </a:cubicBezTo>
                  <a:cubicBezTo>
                    <a:pt x="27980" y="20879"/>
                    <a:pt x="25527" y="22391"/>
                    <a:pt x="22789" y="22486"/>
                  </a:cubicBezTo>
                  <a:cubicBezTo>
                    <a:pt x="22679" y="22491"/>
                    <a:pt x="22569" y="22493"/>
                    <a:pt x="22459" y="22493"/>
                  </a:cubicBezTo>
                  <a:cubicBezTo>
                    <a:pt x="21213" y="22493"/>
                    <a:pt x="19977" y="22185"/>
                    <a:pt x="18872" y="21605"/>
                  </a:cubicBezTo>
                  <a:cubicBezTo>
                    <a:pt x="17610" y="20902"/>
                    <a:pt x="16657" y="19807"/>
                    <a:pt x="15848" y="18640"/>
                  </a:cubicBezTo>
                  <a:cubicBezTo>
                    <a:pt x="15645" y="18343"/>
                    <a:pt x="15443" y="18033"/>
                    <a:pt x="15240" y="17723"/>
                  </a:cubicBezTo>
                  <a:cubicBezTo>
                    <a:pt x="15175" y="17622"/>
                    <a:pt x="15068" y="17572"/>
                    <a:pt x="14961" y="17572"/>
                  </a:cubicBezTo>
                  <a:cubicBezTo>
                    <a:pt x="14853" y="17572"/>
                    <a:pt x="14746" y="17622"/>
                    <a:pt x="14681" y="17723"/>
                  </a:cubicBezTo>
                  <a:cubicBezTo>
                    <a:pt x="13645" y="19295"/>
                    <a:pt x="11895" y="20248"/>
                    <a:pt x="10097" y="20688"/>
                  </a:cubicBezTo>
                  <a:cubicBezTo>
                    <a:pt x="9254" y="20899"/>
                    <a:pt x="8357" y="21019"/>
                    <a:pt x="7460" y="21019"/>
                  </a:cubicBezTo>
                  <a:cubicBezTo>
                    <a:pt x="6280" y="21019"/>
                    <a:pt x="5099" y="20811"/>
                    <a:pt x="4037" y="20331"/>
                  </a:cubicBezTo>
                  <a:cubicBezTo>
                    <a:pt x="2346" y="19581"/>
                    <a:pt x="858" y="18009"/>
                    <a:pt x="739" y="16080"/>
                  </a:cubicBezTo>
                  <a:cubicBezTo>
                    <a:pt x="620" y="14283"/>
                    <a:pt x="1715" y="12532"/>
                    <a:pt x="3239" y="11616"/>
                  </a:cubicBezTo>
                  <a:cubicBezTo>
                    <a:pt x="4131" y="11109"/>
                    <a:pt x="5136" y="10836"/>
                    <a:pt x="6168" y="10836"/>
                  </a:cubicBezTo>
                  <a:cubicBezTo>
                    <a:pt x="6251" y="10836"/>
                    <a:pt x="6335" y="10838"/>
                    <a:pt x="6418" y="10842"/>
                  </a:cubicBezTo>
                  <a:cubicBezTo>
                    <a:pt x="7585" y="10865"/>
                    <a:pt x="8740" y="11139"/>
                    <a:pt x="9799" y="11639"/>
                  </a:cubicBezTo>
                  <a:cubicBezTo>
                    <a:pt x="9845" y="11664"/>
                    <a:pt x="9892" y="11674"/>
                    <a:pt x="9938" y="11674"/>
                  </a:cubicBezTo>
                  <a:cubicBezTo>
                    <a:pt x="10118" y="11674"/>
                    <a:pt x="10275" y="11505"/>
                    <a:pt x="10228" y="11306"/>
                  </a:cubicBezTo>
                  <a:cubicBezTo>
                    <a:pt x="9656" y="8806"/>
                    <a:pt x="9025" y="5758"/>
                    <a:pt x="10740" y="3567"/>
                  </a:cubicBezTo>
                  <a:cubicBezTo>
                    <a:pt x="11442" y="2650"/>
                    <a:pt x="12514" y="2091"/>
                    <a:pt x="13657" y="2031"/>
                  </a:cubicBezTo>
                  <a:cubicBezTo>
                    <a:pt x="13731" y="2028"/>
                    <a:pt x="13806" y="2026"/>
                    <a:pt x="13879" y="2026"/>
                  </a:cubicBezTo>
                  <a:cubicBezTo>
                    <a:pt x="14929" y="2026"/>
                    <a:pt x="15925" y="2346"/>
                    <a:pt x="16681" y="3103"/>
                  </a:cubicBezTo>
                  <a:cubicBezTo>
                    <a:pt x="17550" y="3996"/>
                    <a:pt x="17991" y="5222"/>
                    <a:pt x="17884" y="6460"/>
                  </a:cubicBezTo>
                  <a:cubicBezTo>
                    <a:pt x="17870" y="6653"/>
                    <a:pt x="18047" y="6765"/>
                    <a:pt x="18216" y="6765"/>
                  </a:cubicBezTo>
                  <a:cubicBezTo>
                    <a:pt x="18328" y="6765"/>
                    <a:pt x="18438" y="6715"/>
                    <a:pt x="18484" y="6607"/>
                  </a:cubicBezTo>
                  <a:lnTo>
                    <a:pt x="18484" y="6607"/>
                  </a:lnTo>
                  <a:cubicBezTo>
                    <a:pt x="18576" y="6593"/>
                    <a:pt x="18657" y="6532"/>
                    <a:pt x="18681" y="6413"/>
                  </a:cubicBezTo>
                  <a:cubicBezTo>
                    <a:pt x="18788" y="5889"/>
                    <a:pt x="18848" y="5365"/>
                    <a:pt x="19003" y="4853"/>
                  </a:cubicBezTo>
                  <a:cubicBezTo>
                    <a:pt x="19134" y="4341"/>
                    <a:pt x="19324" y="3841"/>
                    <a:pt x="19550" y="3365"/>
                  </a:cubicBezTo>
                  <a:cubicBezTo>
                    <a:pt x="19955" y="2495"/>
                    <a:pt x="20598" y="1757"/>
                    <a:pt x="21408" y="1233"/>
                  </a:cubicBezTo>
                  <a:cubicBezTo>
                    <a:pt x="21968" y="886"/>
                    <a:pt x="22622" y="666"/>
                    <a:pt x="23279" y="666"/>
                  </a:cubicBezTo>
                  <a:close/>
                  <a:moveTo>
                    <a:pt x="23298" y="1"/>
                  </a:moveTo>
                  <a:cubicBezTo>
                    <a:pt x="21666" y="1"/>
                    <a:pt x="20174" y="1167"/>
                    <a:pt x="19384" y="2614"/>
                  </a:cubicBezTo>
                  <a:cubicBezTo>
                    <a:pt x="19074" y="3174"/>
                    <a:pt x="18824" y="3769"/>
                    <a:pt x="18646" y="4377"/>
                  </a:cubicBezTo>
                  <a:cubicBezTo>
                    <a:pt x="18592" y="4541"/>
                    <a:pt x="18540" y="4707"/>
                    <a:pt x="18491" y="4874"/>
                  </a:cubicBezTo>
                  <a:lnTo>
                    <a:pt x="18491" y="4874"/>
                  </a:lnTo>
                  <a:cubicBezTo>
                    <a:pt x="18477" y="4803"/>
                    <a:pt x="18461" y="4732"/>
                    <a:pt x="18443" y="4662"/>
                  </a:cubicBezTo>
                  <a:cubicBezTo>
                    <a:pt x="18265" y="4043"/>
                    <a:pt x="17979" y="3460"/>
                    <a:pt x="17586" y="2960"/>
                  </a:cubicBezTo>
                  <a:cubicBezTo>
                    <a:pt x="16680" y="1808"/>
                    <a:pt x="15349" y="1222"/>
                    <a:pt x="14015" y="1222"/>
                  </a:cubicBezTo>
                  <a:cubicBezTo>
                    <a:pt x="12825" y="1222"/>
                    <a:pt x="11633" y="1689"/>
                    <a:pt x="10740" y="2638"/>
                  </a:cubicBezTo>
                  <a:cubicBezTo>
                    <a:pt x="9847" y="3567"/>
                    <a:pt x="9335" y="4853"/>
                    <a:pt x="9144" y="6115"/>
                  </a:cubicBezTo>
                  <a:cubicBezTo>
                    <a:pt x="8925" y="7684"/>
                    <a:pt x="9174" y="9272"/>
                    <a:pt x="9512" y="10822"/>
                  </a:cubicBezTo>
                  <a:lnTo>
                    <a:pt x="9512" y="10822"/>
                  </a:lnTo>
                  <a:cubicBezTo>
                    <a:pt x="8673" y="10419"/>
                    <a:pt x="7760" y="10171"/>
                    <a:pt x="6823" y="10103"/>
                  </a:cubicBezTo>
                  <a:cubicBezTo>
                    <a:pt x="6655" y="10091"/>
                    <a:pt x="6488" y="10085"/>
                    <a:pt x="6321" y="10085"/>
                  </a:cubicBezTo>
                  <a:cubicBezTo>
                    <a:pt x="5344" y="10085"/>
                    <a:pt x="4373" y="10292"/>
                    <a:pt x="3489" y="10699"/>
                  </a:cubicBezTo>
                  <a:cubicBezTo>
                    <a:pt x="1679" y="11532"/>
                    <a:pt x="334" y="13366"/>
                    <a:pt x="167" y="15366"/>
                  </a:cubicBezTo>
                  <a:cubicBezTo>
                    <a:pt x="0" y="17414"/>
                    <a:pt x="1251" y="19319"/>
                    <a:pt x="2953" y="20379"/>
                  </a:cubicBezTo>
                  <a:cubicBezTo>
                    <a:pt x="4304" y="21223"/>
                    <a:pt x="5923" y="21564"/>
                    <a:pt x="7528" y="21564"/>
                  </a:cubicBezTo>
                  <a:cubicBezTo>
                    <a:pt x="8187" y="21564"/>
                    <a:pt x="8844" y="21506"/>
                    <a:pt x="9478" y="21402"/>
                  </a:cubicBezTo>
                  <a:cubicBezTo>
                    <a:pt x="11564" y="21071"/>
                    <a:pt x="13598" y="20116"/>
                    <a:pt x="14937" y="18452"/>
                  </a:cubicBezTo>
                  <a:lnTo>
                    <a:pt x="14937" y="18452"/>
                  </a:lnTo>
                  <a:cubicBezTo>
                    <a:pt x="15692" y="19632"/>
                    <a:pt x="16536" y="20774"/>
                    <a:pt x="17657" y="21629"/>
                  </a:cubicBezTo>
                  <a:cubicBezTo>
                    <a:pt x="18836" y="22510"/>
                    <a:pt x="20229" y="23046"/>
                    <a:pt x="21706" y="23165"/>
                  </a:cubicBezTo>
                  <a:cubicBezTo>
                    <a:pt x="21954" y="23187"/>
                    <a:pt x="22202" y="23198"/>
                    <a:pt x="22449" y="23198"/>
                  </a:cubicBezTo>
                  <a:cubicBezTo>
                    <a:pt x="25116" y="23198"/>
                    <a:pt x="27629" y="21930"/>
                    <a:pt x="29504" y="20033"/>
                  </a:cubicBezTo>
                  <a:cubicBezTo>
                    <a:pt x="30004" y="19521"/>
                    <a:pt x="30469" y="18962"/>
                    <a:pt x="30885" y="18366"/>
                  </a:cubicBezTo>
                  <a:cubicBezTo>
                    <a:pt x="31040" y="18152"/>
                    <a:pt x="31219" y="17747"/>
                    <a:pt x="31481" y="17664"/>
                  </a:cubicBezTo>
                  <a:cubicBezTo>
                    <a:pt x="31505" y="17656"/>
                    <a:pt x="31530" y="17652"/>
                    <a:pt x="31554" y="17652"/>
                  </a:cubicBezTo>
                  <a:cubicBezTo>
                    <a:pt x="31672" y="17652"/>
                    <a:pt x="31787" y="17736"/>
                    <a:pt x="31885" y="17795"/>
                  </a:cubicBezTo>
                  <a:cubicBezTo>
                    <a:pt x="32064" y="17902"/>
                    <a:pt x="32243" y="17997"/>
                    <a:pt x="32433" y="18104"/>
                  </a:cubicBezTo>
                  <a:cubicBezTo>
                    <a:pt x="33581" y="18746"/>
                    <a:pt x="34839" y="19301"/>
                    <a:pt x="36151" y="19301"/>
                  </a:cubicBezTo>
                  <a:cubicBezTo>
                    <a:pt x="36445" y="19301"/>
                    <a:pt x="36742" y="19273"/>
                    <a:pt x="37041" y="19212"/>
                  </a:cubicBezTo>
                  <a:cubicBezTo>
                    <a:pt x="37779" y="19045"/>
                    <a:pt x="38493" y="18747"/>
                    <a:pt x="39124" y="18319"/>
                  </a:cubicBezTo>
                  <a:cubicBezTo>
                    <a:pt x="39755" y="17926"/>
                    <a:pt x="40339" y="17450"/>
                    <a:pt x="40875" y="16926"/>
                  </a:cubicBezTo>
                  <a:cubicBezTo>
                    <a:pt x="41875" y="15878"/>
                    <a:pt x="42518" y="14449"/>
                    <a:pt x="41970" y="13009"/>
                  </a:cubicBezTo>
                  <a:cubicBezTo>
                    <a:pt x="41458" y="11687"/>
                    <a:pt x="40267" y="10604"/>
                    <a:pt x="39029" y="9949"/>
                  </a:cubicBezTo>
                  <a:cubicBezTo>
                    <a:pt x="38234" y="9522"/>
                    <a:pt x="37314" y="9237"/>
                    <a:pt x="36398" y="9237"/>
                  </a:cubicBezTo>
                  <a:cubicBezTo>
                    <a:pt x="35984" y="9237"/>
                    <a:pt x="35572" y="9295"/>
                    <a:pt x="35171" y="9425"/>
                  </a:cubicBezTo>
                  <a:cubicBezTo>
                    <a:pt x="35081" y="9457"/>
                    <a:pt x="34991" y="9493"/>
                    <a:pt x="34902" y="9532"/>
                  </a:cubicBezTo>
                  <a:lnTo>
                    <a:pt x="34902" y="9532"/>
                  </a:lnTo>
                  <a:cubicBezTo>
                    <a:pt x="35146" y="8006"/>
                    <a:pt x="35119" y="6368"/>
                    <a:pt x="34279" y="5020"/>
                  </a:cubicBezTo>
                  <a:cubicBezTo>
                    <a:pt x="33550" y="3846"/>
                    <a:pt x="32210" y="3131"/>
                    <a:pt x="30850" y="3131"/>
                  </a:cubicBezTo>
                  <a:cubicBezTo>
                    <a:pt x="30388" y="3131"/>
                    <a:pt x="29924" y="3213"/>
                    <a:pt x="29480" y="3388"/>
                  </a:cubicBezTo>
                  <a:cubicBezTo>
                    <a:pt x="28815" y="3638"/>
                    <a:pt x="28225" y="4056"/>
                    <a:pt x="27771" y="4594"/>
                  </a:cubicBezTo>
                  <a:lnTo>
                    <a:pt x="27771" y="4594"/>
                  </a:lnTo>
                  <a:cubicBezTo>
                    <a:pt x="27604" y="3761"/>
                    <a:pt x="27336" y="2950"/>
                    <a:pt x="26885" y="2222"/>
                  </a:cubicBezTo>
                  <a:cubicBezTo>
                    <a:pt x="26349" y="1317"/>
                    <a:pt x="25527" y="614"/>
                    <a:pt x="24539" y="233"/>
                  </a:cubicBezTo>
                  <a:cubicBezTo>
                    <a:pt x="24122" y="74"/>
                    <a:pt x="23706" y="1"/>
                    <a:pt x="23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38;p40">
              <a:extLst>
                <a:ext uri="{FF2B5EF4-FFF2-40B4-BE49-F238E27FC236}">
                  <a16:creationId xmlns:a16="http://schemas.microsoft.com/office/drawing/2014/main" id="{8495539C-8C42-4573-B098-854F1C88913A}"/>
                </a:ext>
              </a:extLst>
            </p:cNvPr>
            <p:cNvSpPr/>
            <p:nvPr/>
          </p:nvSpPr>
          <p:spPr>
            <a:xfrm>
              <a:off x="5391677" y="5662830"/>
              <a:ext cx="1125487" cy="258487"/>
            </a:xfrm>
            <a:custGeom>
              <a:avLst/>
              <a:gdLst/>
              <a:ahLst/>
              <a:cxnLst/>
              <a:rect l="l" t="t" r="r" b="b"/>
              <a:pathLst>
                <a:path w="33910" h="7788" extrusionOk="0">
                  <a:moveTo>
                    <a:pt x="11895" y="1"/>
                  </a:moveTo>
                  <a:cubicBezTo>
                    <a:pt x="10431" y="1928"/>
                    <a:pt x="8165" y="3035"/>
                    <a:pt x="5783" y="3035"/>
                  </a:cubicBezTo>
                  <a:cubicBezTo>
                    <a:pt x="5413" y="3035"/>
                    <a:pt x="5041" y="3008"/>
                    <a:pt x="4668" y="2953"/>
                  </a:cubicBezTo>
                  <a:cubicBezTo>
                    <a:pt x="2465" y="2608"/>
                    <a:pt x="1632" y="1298"/>
                    <a:pt x="215" y="132"/>
                  </a:cubicBezTo>
                  <a:cubicBezTo>
                    <a:pt x="60" y="560"/>
                    <a:pt x="1" y="1037"/>
                    <a:pt x="36" y="1501"/>
                  </a:cubicBezTo>
                  <a:cubicBezTo>
                    <a:pt x="239" y="3727"/>
                    <a:pt x="2346" y="5454"/>
                    <a:pt x="4561" y="5811"/>
                  </a:cubicBezTo>
                  <a:cubicBezTo>
                    <a:pt x="4957" y="5877"/>
                    <a:pt x="5354" y="5908"/>
                    <a:pt x="5751" y="5908"/>
                  </a:cubicBezTo>
                  <a:cubicBezTo>
                    <a:pt x="7573" y="5908"/>
                    <a:pt x="9386" y="5263"/>
                    <a:pt x="11038" y="4442"/>
                  </a:cubicBezTo>
                  <a:cubicBezTo>
                    <a:pt x="12535" y="6664"/>
                    <a:pt x="14931" y="7787"/>
                    <a:pt x="17334" y="7787"/>
                  </a:cubicBezTo>
                  <a:cubicBezTo>
                    <a:pt x="19592" y="7787"/>
                    <a:pt x="21856" y="6795"/>
                    <a:pt x="23385" y="4787"/>
                  </a:cubicBezTo>
                  <a:cubicBezTo>
                    <a:pt x="24776" y="5661"/>
                    <a:pt x="26438" y="6233"/>
                    <a:pt x="28069" y="6233"/>
                  </a:cubicBezTo>
                  <a:cubicBezTo>
                    <a:pt x="28881" y="6233"/>
                    <a:pt x="29685" y="6092"/>
                    <a:pt x="30445" y="5775"/>
                  </a:cubicBezTo>
                  <a:cubicBezTo>
                    <a:pt x="32505" y="4894"/>
                    <a:pt x="33910" y="2441"/>
                    <a:pt x="33338" y="346"/>
                  </a:cubicBezTo>
                  <a:lnTo>
                    <a:pt x="33338" y="346"/>
                  </a:lnTo>
                  <a:cubicBezTo>
                    <a:pt x="31925" y="1521"/>
                    <a:pt x="30197" y="2103"/>
                    <a:pt x="28475" y="2103"/>
                  </a:cubicBezTo>
                  <a:cubicBezTo>
                    <a:pt x="26584" y="2103"/>
                    <a:pt x="24699" y="1402"/>
                    <a:pt x="23242" y="13"/>
                  </a:cubicBezTo>
                  <a:cubicBezTo>
                    <a:pt x="21816" y="2162"/>
                    <a:pt x="19953" y="4573"/>
                    <a:pt x="17355" y="4573"/>
                  </a:cubicBezTo>
                  <a:cubicBezTo>
                    <a:pt x="17349" y="4573"/>
                    <a:pt x="17343" y="4573"/>
                    <a:pt x="17336" y="4573"/>
                  </a:cubicBezTo>
                  <a:cubicBezTo>
                    <a:pt x="14836" y="4561"/>
                    <a:pt x="12967" y="2263"/>
                    <a:pt x="11895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39;p40">
              <a:extLst>
                <a:ext uri="{FF2B5EF4-FFF2-40B4-BE49-F238E27FC236}">
                  <a16:creationId xmlns:a16="http://schemas.microsoft.com/office/drawing/2014/main" id="{1AB221F1-26BC-42C4-B297-688F63CED108}"/>
                </a:ext>
              </a:extLst>
            </p:cNvPr>
            <p:cNvSpPr/>
            <p:nvPr/>
          </p:nvSpPr>
          <p:spPr>
            <a:xfrm>
              <a:off x="5364427" y="5228467"/>
              <a:ext cx="1155491" cy="684685"/>
            </a:xfrm>
            <a:custGeom>
              <a:avLst/>
              <a:gdLst/>
              <a:ahLst/>
              <a:cxnLst/>
              <a:rect l="l" t="t" r="r" b="b"/>
              <a:pathLst>
                <a:path w="34814" h="20629" extrusionOk="0">
                  <a:moveTo>
                    <a:pt x="19149" y="570"/>
                  </a:moveTo>
                  <a:cubicBezTo>
                    <a:pt x="19223" y="570"/>
                    <a:pt x="19297" y="571"/>
                    <a:pt x="19372" y="574"/>
                  </a:cubicBezTo>
                  <a:cubicBezTo>
                    <a:pt x="20681" y="622"/>
                    <a:pt x="21943" y="1098"/>
                    <a:pt x="22967" y="1920"/>
                  </a:cubicBezTo>
                  <a:cubicBezTo>
                    <a:pt x="24051" y="2789"/>
                    <a:pt x="24801" y="4003"/>
                    <a:pt x="25087" y="5349"/>
                  </a:cubicBezTo>
                  <a:cubicBezTo>
                    <a:pt x="25456" y="6980"/>
                    <a:pt x="25206" y="8682"/>
                    <a:pt x="24598" y="10218"/>
                  </a:cubicBezTo>
                  <a:cubicBezTo>
                    <a:pt x="24513" y="10422"/>
                    <a:pt x="24726" y="10606"/>
                    <a:pt x="24917" y="10606"/>
                  </a:cubicBezTo>
                  <a:cubicBezTo>
                    <a:pt x="24938" y="10606"/>
                    <a:pt x="24959" y="10604"/>
                    <a:pt x="24979" y="10599"/>
                  </a:cubicBezTo>
                  <a:cubicBezTo>
                    <a:pt x="26252" y="10284"/>
                    <a:pt x="27568" y="9953"/>
                    <a:pt x="28882" y="9953"/>
                  </a:cubicBezTo>
                  <a:cubicBezTo>
                    <a:pt x="29252" y="9953"/>
                    <a:pt x="29623" y="9979"/>
                    <a:pt x="29992" y="10040"/>
                  </a:cubicBezTo>
                  <a:cubicBezTo>
                    <a:pt x="31290" y="10266"/>
                    <a:pt x="32528" y="10968"/>
                    <a:pt x="33207" y="12123"/>
                  </a:cubicBezTo>
                  <a:cubicBezTo>
                    <a:pt x="34814" y="14874"/>
                    <a:pt x="31409" y="17338"/>
                    <a:pt x="29028" y="17826"/>
                  </a:cubicBezTo>
                  <a:cubicBezTo>
                    <a:pt x="28719" y="17889"/>
                    <a:pt x="28399" y="17921"/>
                    <a:pt x="28077" y="17921"/>
                  </a:cubicBezTo>
                  <a:cubicBezTo>
                    <a:pt x="26861" y="17921"/>
                    <a:pt x="25624" y="17462"/>
                    <a:pt x="24908" y="16445"/>
                  </a:cubicBezTo>
                  <a:cubicBezTo>
                    <a:pt x="24848" y="16356"/>
                    <a:pt x="24756" y="16311"/>
                    <a:pt x="24664" y="16311"/>
                  </a:cubicBezTo>
                  <a:cubicBezTo>
                    <a:pt x="24572" y="16311"/>
                    <a:pt x="24479" y="16356"/>
                    <a:pt x="24420" y="16445"/>
                  </a:cubicBezTo>
                  <a:cubicBezTo>
                    <a:pt x="23479" y="18112"/>
                    <a:pt x="21908" y="19315"/>
                    <a:pt x="20050" y="19791"/>
                  </a:cubicBezTo>
                  <a:cubicBezTo>
                    <a:pt x="19505" y="19925"/>
                    <a:pt x="18950" y="19991"/>
                    <a:pt x="18397" y="19991"/>
                  </a:cubicBezTo>
                  <a:cubicBezTo>
                    <a:pt x="17080" y="19991"/>
                    <a:pt x="15777" y="19616"/>
                    <a:pt x="14645" y="18886"/>
                  </a:cubicBezTo>
                  <a:cubicBezTo>
                    <a:pt x="13740" y="18315"/>
                    <a:pt x="12990" y="17529"/>
                    <a:pt x="12454" y="16600"/>
                  </a:cubicBezTo>
                  <a:cubicBezTo>
                    <a:pt x="12394" y="16499"/>
                    <a:pt x="12291" y="16448"/>
                    <a:pt x="12188" y="16448"/>
                  </a:cubicBezTo>
                  <a:cubicBezTo>
                    <a:pt x="12108" y="16448"/>
                    <a:pt x="12028" y="16478"/>
                    <a:pt x="11966" y="16541"/>
                  </a:cubicBezTo>
                  <a:cubicBezTo>
                    <a:pt x="11001" y="17755"/>
                    <a:pt x="9728" y="18779"/>
                    <a:pt x="8251" y="19303"/>
                  </a:cubicBezTo>
                  <a:cubicBezTo>
                    <a:pt x="7556" y="19553"/>
                    <a:pt x="6826" y="19679"/>
                    <a:pt x="6097" y="19679"/>
                  </a:cubicBezTo>
                  <a:cubicBezTo>
                    <a:pt x="5302" y="19679"/>
                    <a:pt x="4508" y="19529"/>
                    <a:pt x="3762" y="19231"/>
                  </a:cubicBezTo>
                  <a:cubicBezTo>
                    <a:pt x="2369" y="18672"/>
                    <a:pt x="1310" y="17505"/>
                    <a:pt x="905" y="16064"/>
                  </a:cubicBezTo>
                  <a:cubicBezTo>
                    <a:pt x="524" y="14695"/>
                    <a:pt x="774" y="13183"/>
                    <a:pt x="1786" y="12159"/>
                  </a:cubicBezTo>
                  <a:cubicBezTo>
                    <a:pt x="2514" y="11406"/>
                    <a:pt x="3543" y="10952"/>
                    <a:pt x="4577" y="10952"/>
                  </a:cubicBezTo>
                  <a:cubicBezTo>
                    <a:pt x="5015" y="10952"/>
                    <a:pt x="5453" y="11033"/>
                    <a:pt x="5870" y="11207"/>
                  </a:cubicBezTo>
                  <a:cubicBezTo>
                    <a:pt x="5905" y="11221"/>
                    <a:pt x="5938" y="11228"/>
                    <a:pt x="5969" y="11228"/>
                  </a:cubicBezTo>
                  <a:cubicBezTo>
                    <a:pt x="6194" y="11228"/>
                    <a:pt x="6313" y="10886"/>
                    <a:pt x="6156" y="10718"/>
                  </a:cubicBezTo>
                  <a:cubicBezTo>
                    <a:pt x="4775" y="9218"/>
                    <a:pt x="4703" y="6801"/>
                    <a:pt x="5775" y="5111"/>
                  </a:cubicBezTo>
                  <a:cubicBezTo>
                    <a:pt x="6299" y="4289"/>
                    <a:pt x="7120" y="3694"/>
                    <a:pt x="8061" y="3456"/>
                  </a:cubicBezTo>
                  <a:cubicBezTo>
                    <a:pt x="8428" y="3366"/>
                    <a:pt x="8803" y="3321"/>
                    <a:pt x="9178" y="3321"/>
                  </a:cubicBezTo>
                  <a:cubicBezTo>
                    <a:pt x="9751" y="3321"/>
                    <a:pt x="10324" y="3426"/>
                    <a:pt x="10871" y="3634"/>
                  </a:cubicBezTo>
                  <a:cubicBezTo>
                    <a:pt x="11871" y="4003"/>
                    <a:pt x="12704" y="4753"/>
                    <a:pt x="13180" y="5706"/>
                  </a:cubicBezTo>
                  <a:cubicBezTo>
                    <a:pt x="13229" y="5808"/>
                    <a:pt x="13324" y="5851"/>
                    <a:pt x="13423" y="5851"/>
                  </a:cubicBezTo>
                  <a:cubicBezTo>
                    <a:pt x="13612" y="5851"/>
                    <a:pt x="13814" y="5691"/>
                    <a:pt x="13728" y="5480"/>
                  </a:cubicBezTo>
                  <a:cubicBezTo>
                    <a:pt x="13644" y="5273"/>
                    <a:pt x="13546" y="5077"/>
                    <a:pt x="13434" y="4891"/>
                  </a:cubicBezTo>
                  <a:lnTo>
                    <a:pt x="13434" y="4891"/>
                  </a:lnTo>
                  <a:cubicBezTo>
                    <a:pt x="13458" y="4865"/>
                    <a:pt x="13478" y="4832"/>
                    <a:pt x="13490" y="4789"/>
                  </a:cubicBezTo>
                  <a:cubicBezTo>
                    <a:pt x="14242" y="2348"/>
                    <a:pt x="16602" y="570"/>
                    <a:pt x="19149" y="570"/>
                  </a:cubicBezTo>
                  <a:close/>
                  <a:moveTo>
                    <a:pt x="19284" y="0"/>
                  </a:moveTo>
                  <a:cubicBezTo>
                    <a:pt x="18063" y="0"/>
                    <a:pt x="16865" y="358"/>
                    <a:pt x="15835" y="1027"/>
                  </a:cubicBezTo>
                  <a:cubicBezTo>
                    <a:pt x="14569" y="1829"/>
                    <a:pt x="13614" y="3030"/>
                    <a:pt x="13113" y="4433"/>
                  </a:cubicBezTo>
                  <a:lnTo>
                    <a:pt x="13113" y="4433"/>
                  </a:lnTo>
                  <a:cubicBezTo>
                    <a:pt x="12185" y="3276"/>
                    <a:pt x="10684" y="2643"/>
                    <a:pt x="9185" y="2643"/>
                  </a:cubicBezTo>
                  <a:cubicBezTo>
                    <a:pt x="8868" y="2643"/>
                    <a:pt x="8551" y="2671"/>
                    <a:pt x="8239" y="2729"/>
                  </a:cubicBezTo>
                  <a:cubicBezTo>
                    <a:pt x="7144" y="2944"/>
                    <a:pt x="6156" y="3563"/>
                    <a:pt x="5489" y="4456"/>
                  </a:cubicBezTo>
                  <a:cubicBezTo>
                    <a:pt x="4214" y="6232"/>
                    <a:pt x="4141" y="8568"/>
                    <a:pt x="5212" y="10409"/>
                  </a:cubicBezTo>
                  <a:lnTo>
                    <a:pt x="5212" y="10409"/>
                  </a:lnTo>
                  <a:cubicBezTo>
                    <a:pt x="4976" y="10365"/>
                    <a:pt x="4737" y="10344"/>
                    <a:pt x="4497" y="10344"/>
                  </a:cubicBezTo>
                  <a:cubicBezTo>
                    <a:pt x="3532" y="10344"/>
                    <a:pt x="2570" y="10691"/>
                    <a:pt x="1798" y="11302"/>
                  </a:cubicBezTo>
                  <a:cubicBezTo>
                    <a:pt x="524" y="12290"/>
                    <a:pt x="0" y="13909"/>
                    <a:pt x="203" y="15481"/>
                  </a:cubicBezTo>
                  <a:cubicBezTo>
                    <a:pt x="429" y="17124"/>
                    <a:pt x="1381" y="18565"/>
                    <a:pt x="2798" y="19410"/>
                  </a:cubicBezTo>
                  <a:cubicBezTo>
                    <a:pt x="3822" y="20008"/>
                    <a:pt x="4976" y="20313"/>
                    <a:pt x="6140" y="20313"/>
                  </a:cubicBezTo>
                  <a:cubicBezTo>
                    <a:pt x="6667" y="20313"/>
                    <a:pt x="7196" y="20250"/>
                    <a:pt x="7715" y="20124"/>
                  </a:cubicBezTo>
                  <a:cubicBezTo>
                    <a:pt x="9468" y="19708"/>
                    <a:pt x="10999" y="18647"/>
                    <a:pt x="12151" y="17283"/>
                  </a:cubicBezTo>
                  <a:lnTo>
                    <a:pt x="12151" y="17283"/>
                  </a:lnTo>
                  <a:cubicBezTo>
                    <a:pt x="13232" y="18868"/>
                    <a:pt x="14869" y="20003"/>
                    <a:pt x="16752" y="20446"/>
                  </a:cubicBezTo>
                  <a:cubicBezTo>
                    <a:pt x="17270" y="20569"/>
                    <a:pt x="17799" y="20628"/>
                    <a:pt x="18327" y="20628"/>
                  </a:cubicBezTo>
                  <a:cubicBezTo>
                    <a:pt x="19841" y="20628"/>
                    <a:pt x="21354" y="20141"/>
                    <a:pt x="22598" y="19267"/>
                  </a:cubicBezTo>
                  <a:cubicBezTo>
                    <a:pt x="23441" y="18688"/>
                    <a:pt x="24153" y="17941"/>
                    <a:pt x="24694" y="17083"/>
                  </a:cubicBezTo>
                  <a:lnTo>
                    <a:pt x="24694" y="17083"/>
                  </a:lnTo>
                  <a:cubicBezTo>
                    <a:pt x="25536" y="18018"/>
                    <a:pt x="26796" y="18505"/>
                    <a:pt x="28054" y="18505"/>
                  </a:cubicBezTo>
                  <a:cubicBezTo>
                    <a:pt x="28168" y="18505"/>
                    <a:pt x="28283" y="18501"/>
                    <a:pt x="28397" y="18493"/>
                  </a:cubicBezTo>
                  <a:cubicBezTo>
                    <a:pt x="30028" y="18362"/>
                    <a:pt x="31623" y="17553"/>
                    <a:pt x="32814" y="16457"/>
                  </a:cubicBezTo>
                  <a:cubicBezTo>
                    <a:pt x="33409" y="15945"/>
                    <a:pt x="33850" y="15290"/>
                    <a:pt x="34112" y="14552"/>
                  </a:cubicBezTo>
                  <a:cubicBezTo>
                    <a:pt x="34338" y="13862"/>
                    <a:pt x="34314" y="13112"/>
                    <a:pt x="34064" y="12421"/>
                  </a:cubicBezTo>
                  <a:cubicBezTo>
                    <a:pt x="33540" y="11076"/>
                    <a:pt x="32302" y="10040"/>
                    <a:pt x="30933" y="9623"/>
                  </a:cubicBezTo>
                  <a:cubicBezTo>
                    <a:pt x="30284" y="9425"/>
                    <a:pt x="29615" y="9346"/>
                    <a:pt x="28941" y="9346"/>
                  </a:cubicBezTo>
                  <a:cubicBezTo>
                    <a:pt x="27748" y="9346"/>
                    <a:pt x="26537" y="9593"/>
                    <a:pt x="25388" y="9865"/>
                  </a:cubicBezTo>
                  <a:lnTo>
                    <a:pt x="25388" y="9865"/>
                  </a:lnTo>
                  <a:cubicBezTo>
                    <a:pt x="26305" y="7101"/>
                    <a:pt x="25999" y="3776"/>
                    <a:pt x="23729" y="1753"/>
                  </a:cubicBezTo>
                  <a:cubicBezTo>
                    <a:pt x="22646" y="777"/>
                    <a:pt x="21288" y="181"/>
                    <a:pt x="19860" y="27"/>
                  </a:cubicBezTo>
                  <a:cubicBezTo>
                    <a:pt x="19668" y="9"/>
                    <a:pt x="19476" y="0"/>
                    <a:pt x="1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40;p40">
              <a:extLst>
                <a:ext uri="{FF2B5EF4-FFF2-40B4-BE49-F238E27FC236}">
                  <a16:creationId xmlns:a16="http://schemas.microsoft.com/office/drawing/2014/main" id="{ADFBA278-BE2F-4FC3-93DF-218497B5DDEC}"/>
                </a:ext>
              </a:extLst>
            </p:cNvPr>
            <p:cNvSpPr/>
            <p:nvPr/>
          </p:nvSpPr>
          <p:spPr>
            <a:xfrm>
              <a:off x="6971176" y="3138466"/>
              <a:ext cx="8729" cy="6771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1"/>
                  </a:moveTo>
                  <a:cubicBezTo>
                    <a:pt x="1" y="1"/>
                    <a:pt x="1" y="203"/>
                    <a:pt x="132" y="203"/>
                  </a:cubicBezTo>
                  <a:cubicBezTo>
                    <a:pt x="263" y="203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41;p40">
              <a:extLst>
                <a:ext uri="{FF2B5EF4-FFF2-40B4-BE49-F238E27FC236}">
                  <a16:creationId xmlns:a16="http://schemas.microsoft.com/office/drawing/2014/main" id="{59C12611-46D0-4171-A55F-F4455D24B5AA}"/>
                </a:ext>
              </a:extLst>
            </p:cNvPr>
            <p:cNvSpPr/>
            <p:nvPr/>
          </p:nvSpPr>
          <p:spPr>
            <a:xfrm>
              <a:off x="8898843" y="2267250"/>
              <a:ext cx="238706" cy="215605"/>
            </a:xfrm>
            <a:custGeom>
              <a:avLst/>
              <a:gdLst/>
              <a:ahLst/>
              <a:cxnLst/>
              <a:rect l="l" t="t" r="r" b="b"/>
              <a:pathLst>
                <a:path w="7192" h="6496" extrusionOk="0">
                  <a:moveTo>
                    <a:pt x="4089" y="588"/>
                  </a:moveTo>
                  <a:cubicBezTo>
                    <a:pt x="4239" y="588"/>
                    <a:pt x="4388" y="601"/>
                    <a:pt x="4537" y="628"/>
                  </a:cubicBezTo>
                  <a:cubicBezTo>
                    <a:pt x="5739" y="1223"/>
                    <a:pt x="6620" y="2247"/>
                    <a:pt x="6454" y="3699"/>
                  </a:cubicBezTo>
                  <a:cubicBezTo>
                    <a:pt x="6327" y="4906"/>
                    <a:pt x="5240" y="5915"/>
                    <a:pt x="4030" y="5915"/>
                  </a:cubicBezTo>
                  <a:cubicBezTo>
                    <a:pt x="3879" y="5915"/>
                    <a:pt x="3726" y="5899"/>
                    <a:pt x="3572" y="5866"/>
                  </a:cubicBezTo>
                  <a:cubicBezTo>
                    <a:pt x="2037" y="5533"/>
                    <a:pt x="739" y="3735"/>
                    <a:pt x="1489" y="2235"/>
                  </a:cubicBezTo>
                  <a:cubicBezTo>
                    <a:pt x="2000" y="1233"/>
                    <a:pt x="3033" y="588"/>
                    <a:pt x="4089" y="588"/>
                  </a:cubicBezTo>
                  <a:close/>
                  <a:moveTo>
                    <a:pt x="4041" y="0"/>
                  </a:moveTo>
                  <a:cubicBezTo>
                    <a:pt x="2870" y="0"/>
                    <a:pt x="1690" y="751"/>
                    <a:pt x="1072" y="1794"/>
                  </a:cubicBezTo>
                  <a:cubicBezTo>
                    <a:pt x="1" y="3592"/>
                    <a:pt x="1298" y="5771"/>
                    <a:pt x="3168" y="6366"/>
                  </a:cubicBezTo>
                  <a:cubicBezTo>
                    <a:pt x="3443" y="6454"/>
                    <a:pt x="3724" y="6496"/>
                    <a:pt x="4002" y="6496"/>
                  </a:cubicBezTo>
                  <a:cubicBezTo>
                    <a:pt x="5383" y="6496"/>
                    <a:pt x="6700" y="5478"/>
                    <a:pt x="6978" y="4080"/>
                  </a:cubicBezTo>
                  <a:cubicBezTo>
                    <a:pt x="7192" y="2997"/>
                    <a:pt x="6704" y="1354"/>
                    <a:pt x="5704" y="616"/>
                  </a:cubicBezTo>
                  <a:cubicBezTo>
                    <a:pt x="5692" y="604"/>
                    <a:pt x="5680" y="592"/>
                    <a:pt x="5668" y="580"/>
                  </a:cubicBezTo>
                  <a:cubicBezTo>
                    <a:pt x="5171" y="176"/>
                    <a:pt x="4607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42;p40">
              <a:extLst>
                <a:ext uri="{FF2B5EF4-FFF2-40B4-BE49-F238E27FC236}">
                  <a16:creationId xmlns:a16="http://schemas.microsoft.com/office/drawing/2014/main" id="{BAAA46FF-D733-4CDC-BF3D-86B4AE96CE2F}"/>
                </a:ext>
              </a:extLst>
            </p:cNvPr>
            <p:cNvSpPr/>
            <p:nvPr/>
          </p:nvSpPr>
          <p:spPr>
            <a:xfrm>
              <a:off x="8206490" y="2038867"/>
              <a:ext cx="1247197" cy="1049514"/>
            </a:xfrm>
            <a:custGeom>
              <a:avLst/>
              <a:gdLst/>
              <a:ahLst/>
              <a:cxnLst/>
              <a:rect l="l" t="t" r="r" b="b"/>
              <a:pathLst>
                <a:path w="37577" h="31621" extrusionOk="0">
                  <a:moveTo>
                    <a:pt x="34390" y="686"/>
                  </a:moveTo>
                  <a:cubicBezTo>
                    <a:pt x="34401" y="686"/>
                    <a:pt x="34411" y="686"/>
                    <a:pt x="34422" y="686"/>
                  </a:cubicBezTo>
                  <a:cubicBezTo>
                    <a:pt x="35958" y="698"/>
                    <a:pt x="36446" y="1936"/>
                    <a:pt x="36101" y="3270"/>
                  </a:cubicBezTo>
                  <a:cubicBezTo>
                    <a:pt x="35767" y="4580"/>
                    <a:pt x="35148" y="5818"/>
                    <a:pt x="34422" y="6997"/>
                  </a:cubicBezTo>
                  <a:cubicBezTo>
                    <a:pt x="34065" y="6770"/>
                    <a:pt x="33660" y="6604"/>
                    <a:pt x="33303" y="6377"/>
                  </a:cubicBezTo>
                  <a:cubicBezTo>
                    <a:pt x="32743" y="6020"/>
                    <a:pt x="32231" y="5592"/>
                    <a:pt x="31791" y="5115"/>
                  </a:cubicBezTo>
                  <a:cubicBezTo>
                    <a:pt x="31362" y="4651"/>
                    <a:pt x="30993" y="4139"/>
                    <a:pt x="30695" y="3591"/>
                  </a:cubicBezTo>
                  <a:cubicBezTo>
                    <a:pt x="30457" y="3163"/>
                    <a:pt x="30302" y="2675"/>
                    <a:pt x="30076" y="2246"/>
                  </a:cubicBezTo>
                  <a:cubicBezTo>
                    <a:pt x="30445" y="2067"/>
                    <a:pt x="30814" y="1889"/>
                    <a:pt x="31195" y="1722"/>
                  </a:cubicBezTo>
                  <a:lnTo>
                    <a:pt x="31207" y="1722"/>
                  </a:lnTo>
                  <a:cubicBezTo>
                    <a:pt x="32186" y="1298"/>
                    <a:pt x="33293" y="686"/>
                    <a:pt x="34390" y="686"/>
                  </a:cubicBezTo>
                  <a:close/>
                  <a:moveTo>
                    <a:pt x="19289" y="7425"/>
                  </a:moveTo>
                  <a:lnTo>
                    <a:pt x="19289" y="7425"/>
                  </a:lnTo>
                  <a:cubicBezTo>
                    <a:pt x="18753" y="7770"/>
                    <a:pt x="18217" y="8116"/>
                    <a:pt x="17682" y="8473"/>
                  </a:cubicBezTo>
                  <a:cubicBezTo>
                    <a:pt x="17404" y="8465"/>
                    <a:pt x="17126" y="8461"/>
                    <a:pt x="16848" y="8461"/>
                  </a:cubicBezTo>
                  <a:cubicBezTo>
                    <a:pt x="15459" y="8461"/>
                    <a:pt x="14072" y="8560"/>
                    <a:pt x="12693" y="8759"/>
                  </a:cubicBezTo>
                  <a:cubicBezTo>
                    <a:pt x="11931" y="8866"/>
                    <a:pt x="11181" y="9009"/>
                    <a:pt x="10431" y="9175"/>
                  </a:cubicBezTo>
                  <a:cubicBezTo>
                    <a:pt x="9800" y="9318"/>
                    <a:pt x="9073" y="9449"/>
                    <a:pt x="8466" y="9735"/>
                  </a:cubicBezTo>
                  <a:cubicBezTo>
                    <a:pt x="8311" y="9449"/>
                    <a:pt x="8133" y="9092"/>
                    <a:pt x="8157" y="8925"/>
                  </a:cubicBezTo>
                  <a:cubicBezTo>
                    <a:pt x="8192" y="8604"/>
                    <a:pt x="8716" y="8580"/>
                    <a:pt x="9002" y="8509"/>
                  </a:cubicBezTo>
                  <a:cubicBezTo>
                    <a:pt x="9788" y="8318"/>
                    <a:pt x="10597" y="8223"/>
                    <a:pt x="11383" y="8104"/>
                  </a:cubicBezTo>
                  <a:cubicBezTo>
                    <a:pt x="12848" y="7890"/>
                    <a:pt x="14312" y="7687"/>
                    <a:pt x="15777" y="7556"/>
                  </a:cubicBezTo>
                  <a:cubicBezTo>
                    <a:pt x="16955" y="7449"/>
                    <a:pt x="18110" y="7437"/>
                    <a:pt x="19289" y="7425"/>
                  </a:cubicBezTo>
                  <a:close/>
                  <a:moveTo>
                    <a:pt x="29576" y="2460"/>
                  </a:moveTo>
                  <a:lnTo>
                    <a:pt x="29588" y="2472"/>
                  </a:lnTo>
                  <a:cubicBezTo>
                    <a:pt x="29683" y="3556"/>
                    <a:pt x="30517" y="4711"/>
                    <a:pt x="31171" y="5473"/>
                  </a:cubicBezTo>
                  <a:cubicBezTo>
                    <a:pt x="31874" y="6282"/>
                    <a:pt x="32981" y="7247"/>
                    <a:pt x="34100" y="7509"/>
                  </a:cubicBezTo>
                  <a:cubicBezTo>
                    <a:pt x="33696" y="8128"/>
                    <a:pt x="33267" y="8735"/>
                    <a:pt x="32850" y="9306"/>
                  </a:cubicBezTo>
                  <a:cubicBezTo>
                    <a:pt x="32695" y="9533"/>
                    <a:pt x="32529" y="9747"/>
                    <a:pt x="32362" y="9961"/>
                  </a:cubicBezTo>
                  <a:cubicBezTo>
                    <a:pt x="31040" y="9271"/>
                    <a:pt x="29850" y="8354"/>
                    <a:pt x="28850" y="7247"/>
                  </a:cubicBezTo>
                  <a:cubicBezTo>
                    <a:pt x="28350" y="6675"/>
                    <a:pt x="27897" y="6056"/>
                    <a:pt x="27516" y="5401"/>
                  </a:cubicBezTo>
                  <a:cubicBezTo>
                    <a:pt x="27219" y="4925"/>
                    <a:pt x="27016" y="4365"/>
                    <a:pt x="26707" y="3889"/>
                  </a:cubicBezTo>
                  <a:cubicBezTo>
                    <a:pt x="27647" y="3389"/>
                    <a:pt x="28600" y="2913"/>
                    <a:pt x="29576" y="2460"/>
                  </a:cubicBezTo>
                  <a:close/>
                  <a:moveTo>
                    <a:pt x="16721" y="8814"/>
                  </a:moveTo>
                  <a:cubicBezTo>
                    <a:pt x="16879" y="8814"/>
                    <a:pt x="17036" y="8816"/>
                    <a:pt x="17193" y="8818"/>
                  </a:cubicBezTo>
                  <a:cubicBezTo>
                    <a:pt x="16050" y="9604"/>
                    <a:pt x="14919" y="10414"/>
                    <a:pt x="13848" y="11307"/>
                  </a:cubicBezTo>
                  <a:cubicBezTo>
                    <a:pt x="13193" y="11747"/>
                    <a:pt x="12562" y="12235"/>
                    <a:pt x="11967" y="12747"/>
                  </a:cubicBezTo>
                  <a:cubicBezTo>
                    <a:pt x="11609" y="13045"/>
                    <a:pt x="11336" y="13426"/>
                    <a:pt x="11133" y="13843"/>
                  </a:cubicBezTo>
                  <a:cubicBezTo>
                    <a:pt x="10169" y="12723"/>
                    <a:pt x="9359" y="11485"/>
                    <a:pt x="8704" y="10164"/>
                  </a:cubicBezTo>
                  <a:cubicBezTo>
                    <a:pt x="8681" y="10116"/>
                    <a:pt x="8633" y="10045"/>
                    <a:pt x="8585" y="9949"/>
                  </a:cubicBezTo>
                  <a:cubicBezTo>
                    <a:pt x="9192" y="9854"/>
                    <a:pt x="9812" y="9640"/>
                    <a:pt x="10407" y="9509"/>
                  </a:cubicBezTo>
                  <a:cubicBezTo>
                    <a:pt x="11252" y="9330"/>
                    <a:pt x="12098" y="9175"/>
                    <a:pt x="12955" y="9068"/>
                  </a:cubicBezTo>
                  <a:cubicBezTo>
                    <a:pt x="14204" y="8899"/>
                    <a:pt x="15462" y="8814"/>
                    <a:pt x="16721" y="8814"/>
                  </a:cubicBezTo>
                  <a:close/>
                  <a:moveTo>
                    <a:pt x="18090" y="14382"/>
                  </a:moveTo>
                  <a:cubicBezTo>
                    <a:pt x="18198" y="14382"/>
                    <a:pt x="18315" y="14423"/>
                    <a:pt x="18456" y="14521"/>
                  </a:cubicBezTo>
                  <a:cubicBezTo>
                    <a:pt x="19087" y="14962"/>
                    <a:pt x="19610" y="15676"/>
                    <a:pt x="20063" y="16307"/>
                  </a:cubicBezTo>
                  <a:lnTo>
                    <a:pt x="14765" y="20570"/>
                  </a:lnTo>
                  <a:cubicBezTo>
                    <a:pt x="14693" y="20486"/>
                    <a:pt x="14622" y="20403"/>
                    <a:pt x="14550" y="20332"/>
                  </a:cubicBezTo>
                  <a:cubicBezTo>
                    <a:pt x="13931" y="19629"/>
                    <a:pt x="13372" y="18879"/>
                    <a:pt x="12872" y="18093"/>
                  </a:cubicBezTo>
                  <a:cubicBezTo>
                    <a:pt x="14110" y="17272"/>
                    <a:pt x="15300" y="16331"/>
                    <a:pt x="16503" y="15438"/>
                  </a:cubicBezTo>
                  <a:lnTo>
                    <a:pt x="16491" y="15438"/>
                  </a:lnTo>
                  <a:lnTo>
                    <a:pt x="17396" y="14771"/>
                  </a:lnTo>
                  <a:cubicBezTo>
                    <a:pt x="17672" y="14568"/>
                    <a:pt x="17859" y="14382"/>
                    <a:pt x="18090" y="14382"/>
                  </a:cubicBezTo>
                  <a:close/>
                  <a:moveTo>
                    <a:pt x="18370" y="12606"/>
                  </a:moveTo>
                  <a:cubicBezTo>
                    <a:pt x="18399" y="12606"/>
                    <a:pt x="18428" y="12609"/>
                    <a:pt x="18456" y="12616"/>
                  </a:cubicBezTo>
                  <a:cubicBezTo>
                    <a:pt x="18646" y="12652"/>
                    <a:pt x="19027" y="12985"/>
                    <a:pt x="19146" y="13057"/>
                  </a:cubicBezTo>
                  <a:cubicBezTo>
                    <a:pt x="19539" y="13355"/>
                    <a:pt x="19908" y="13688"/>
                    <a:pt x="20253" y="14045"/>
                  </a:cubicBezTo>
                  <a:cubicBezTo>
                    <a:pt x="20968" y="14795"/>
                    <a:pt x="21611" y="15629"/>
                    <a:pt x="22158" y="16510"/>
                  </a:cubicBezTo>
                  <a:cubicBezTo>
                    <a:pt x="20218" y="18415"/>
                    <a:pt x="18134" y="20058"/>
                    <a:pt x="16003" y="21725"/>
                  </a:cubicBezTo>
                  <a:cubicBezTo>
                    <a:pt x="15979" y="21736"/>
                    <a:pt x="15967" y="21748"/>
                    <a:pt x="15943" y="21772"/>
                  </a:cubicBezTo>
                  <a:cubicBezTo>
                    <a:pt x="15622" y="21475"/>
                    <a:pt x="15312" y="21165"/>
                    <a:pt x="15027" y="20855"/>
                  </a:cubicBezTo>
                  <a:lnTo>
                    <a:pt x="20420" y="16510"/>
                  </a:lnTo>
                  <a:cubicBezTo>
                    <a:pt x="20503" y="16450"/>
                    <a:pt x="20539" y="16331"/>
                    <a:pt x="20480" y="16236"/>
                  </a:cubicBezTo>
                  <a:cubicBezTo>
                    <a:pt x="19956" y="15462"/>
                    <a:pt x="19325" y="14759"/>
                    <a:pt x="18598" y="14152"/>
                  </a:cubicBezTo>
                  <a:cubicBezTo>
                    <a:pt x="18412" y="14004"/>
                    <a:pt x="18260" y="13943"/>
                    <a:pt x="18119" y="13943"/>
                  </a:cubicBezTo>
                  <a:cubicBezTo>
                    <a:pt x="17864" y="13943"/>
                    <a:pt x="17646" y="14141"/>
                    <a:pt x="17324" y="14378"/>
                  </a:cubicBezTo>
                  <a:cubicBezTo>
                    <a:pt x="15789" y="15521"/>
                    <a:pt x="14181" y="16617"/>
                    <a:pt x="12705" y="17831"/>
                  </a:cubicBezTo>
                  <a:cubicBezTo>
                    <a:pt x="12538" y="17569"/>
                    <a:pt x="12383" y="17295"/>
                    <a:pt x="12240" y="17034"/>
                  </a:cubicBezTo>
                  <a:cubicBezTo>
                    <a:pt x="14026" y="15676"/>
                    <a:pt x="15789" y="14283"/>
                    <a:pt x="17622" y="13009"/>
                  </a:cubicBezTo>
                  <a:cubicBezTo>
                    <a:pt x="17815" y="12880"/>
                    <a:pt x="18106" y="12606"/>
                    <a:pt x="18370" y="12606"/>
                  </a:cubicBezTo>
                  <a:close/>
                  <a:moveTo>
                    <a:pt x="11609" y="17272"/>
                  </a:moveTo>
                  <a:cubicBezTo>
                    <a:pt x="11836" y="17688"/>
                    <a:pt x="12086" y="18093"/>
                    <a:pt x="12324" y="18474"/>
                  </a:cubicBezTo>
                  <a:cubicBezTo>
                    <a:pt x="13038" y="19593"/>
                    <a:pt x="13872" y="20641"/>
                    <a:pt x="14824" y="21582"/>
                  </a:cubicBezTo>
                  <a:cubicBezTo>
                    <a:pt x="15050" y="21820"/>
                    <a:pt x="15300" y="22070"/>
                    <a:pt x="15562" y="22308"/>
                  </a:cubicBezTo>
                  <a:cubicBezTo>
                    <a:pt x="15419" y="22546"/>
                    <a:pt x="15193" y="22903"/>
                    <a:pt x="15062" y="22915"/>
                  </a:cubicBezTo>
                  <a:cubicBezTo>
                    <a:pt x="15053" y="22917"/>
                    <a:pt x="15043" y="22917"/>
                    <a:pt x="15032" y="22917"/>
                  </a:cubicBezTo>
                  <a:cubicBezTo>
                    <a:pt x="14766" y="22917"/>
                    <a:pt x="14317" y="22481"/>
                    <a:pt x="14145" y="22344"/>
                  </a:cubicBezTo>
                  <a:cubicBezTo>
                    <a:pt x="13562" y="21903"/>
                    <a:pt x="13038" y="21379"/>
                    <a:pt x="12598" y="20784"/>
                  </a:cubicBezTo>
                  <a:cubicBezTo>
                    <a:pt x="12193" y="20260"/>
                    <a:pt x="11836" y="19701"/>
                    <a:pt x="11514" y="19129"/>
                  </a:cubicBezTo>
                  <a:cubicBezTo>
                    <a:pt x="11336" y="18808"/>
                    <a:pt x="10967" y="18284"/>
                    <a:pt x="11086" y="17903"/>
                  </a:cubicBezTo>
                  <a:cubicBezTo>
                    <a:pt x="11157" y="17700"/>
                    <a:pt x="11383" y="17474"/>
                    <a:pt x="11609" y="17272"/>
                  </a:cubicBezTo>
                  <a:close/>
                  <a:moveTo>
                    <a:pt x="26266" y="4115"/>
                  </a:moveTo>
                  <a:cubicBezTo>
                    <a:pt x="26385" y="4687"/>
                    <a:pt x="26707" y="5246"/>
                    <a:pt x="26992" y="5723"/>
                  </a:cubicBezTo>
                  <a:cubicBezTo>
                    <a:pt x="27373" y="6401"/>
                    <a:pt x="27838" y="7032"/>
                    <a:pt x="28350" y="7616"/>
                  </a:cubicBezTo>
                  <a:cubicBezTo>
                    <a:pt x="29374" y="8783"/>
                    <a:pt x="30600" y="9747"/>
                    <a:pt x="31981" y="10449"/>
                  </a:cubicBezTo>
                  <a:cubicBezTo>
                    <a:pt x="30838" y="11890"/>
                    <a:pt x="29612" y="13283"/>
                    <a:pt x="28326" y="14617"/>
                  </a:cubicBezTo>
                  <a:cubicBezTo>
                    <a:pt x="26695" y="16295"/>
                    <a:pt x="24980" y="17891"/>
                    <a:pt x="23230" y="19439"/>
                  </a:cubicBezTo>
                  <a:cubicBezTo>
                    <a:pt x="22349" y="20212"/>
                    <a:pt x="21468" y="20986"/>
                    <a:pt x="20587" y="21760"/>
                  </a:cubicBezTo>
                  <a:cubicBezTo>
                    <a:pt x="19879" y="22368"/>
                    <a:pt x="19157" y="23074"/>
                    <a:pt x="18284" y="23074"/>
                  </a:cubicBezTo>
                  <a:cubicBezTo>
                    <a:pt x="18012" y="23074"/>
                    <a:pt x="17725" y="23005"/>
                    <a:pt x="17420" y="22844"/>
                  </a:cubicBezTo>
                  <a:cubicBezTo>
                    <a:pt x="17074" y="22653"/>
                    <a:pt x="16753" y="22439"/>
                    <a:pt x="16443" y="22189"/>
                  </a:cubicBezTo>
                  <a:cubicBezTo>
                    <a:pt x="18753" y="20653"/>
                    <a:pt x="20861" y="18724"/>
                    <a:pt x="22825" y="16783"/>
                  </a:cubicBezTo>
                  <a:cubicBezTo>
                    <a:pt x="22920" y="16664"/>
                    <a:pt x="22932" y="16510"/>
                    <a:pt x="22849" y="16391"/>
                  </a:cubicBezTo>
                  <a:cubicBezTo>
                    <a:pt x="22194" y="15295"/>
                    <a:pt x="21408" y="14283"/>
                    <a:pt x="20515" y="13390"/>
                  </a:cubicBezTo>
                  <a:cubicBezTo>
                    <a:pt x="20041" y="12939"/>
                    <a:pt x="19095" y="11940"/>
                    <a:pt x="18339" y="11940"/>
                  </a:cubicBezTo>
                  <a:cubicBezTo>
                    <a:pt x="18298" y="11940"/>
                    <a:pt x="18257" y="11943"/>
                    <a:pt x="18217" y="11950"/>
                  </a:cubicBezTo>
                  <a:cubicBezTo>
                    <a:pt x="17646" y="12045"/>
                    <a:pt x="17074" y="12640"/>
                    <a:pt x="16622" y="12962"/>
                  </a:cubicBezTo>
                  <a:cubicBezTo>
                    <a:pt x="16098" y="13331"/>
                    <a:pt x="15586" y="13712"/>
                    <a:pt x="15062" y="14105"/>
                  </a:cubicBezTo>
                  <a:cubicBezTo>
                    <a:pt x="14026" y="14902"/>
                    <a:pt x="12991" y="15724"/>
                    <a:pt x="12026" y="16617"/>
                  </a:cubicBezTo>
                  <a:cubicBezTo>
                    <a:pt x="11478" y="15521"/>
                    <a:pt x="11205" y="14367"/>
                    <a:pt x="12157" y="13366"/>
                  </a:cubicBezTo>
                  <a:lnTo>
                    <a:pt x="12169" y="13366"/>
                  </a:lnTo>
                  <a:cubicBezTo>
                    <a:pt x="12276" y="13259"/>
                    <a:pt x="12383" y="13152"/>
                    <a:pt x="12491" y="13045"/>
                  </a:cubicBezTo>
                  <a:cubicBezTo>
                    <a:pt x="14407" y="11747"/>
                    <a:pt x="16229" y="10283"/>
                    <a:pt x="18146" y="8985"/>
                  </a:cubicBezTo>
                  <a:cubicBezTo>
                    <a:pt x="20182" y="7604"/>
                    <a:pt x="22277" y="6306"/>
                    <a:pt x="24432" y="5103"/>
                  </a:cubicBezTo>
                  <a:cubicBezTo>
                    <a:pt x="25040" y="4770"/>
                    <a:pt x="25647" y="4437"/>
                    <a:pt x="26266" y="4115"/>
                  </a:cubicBezTo>
                  <a:close/>
                  <a:moveTo>
                    <a:pt x="25325" y="18462"/>
                  </a:moveTo>
                  <a:lnTo>
                    <a:pt x="25325" y="18462"/>
                  </a:lnTo>
                  <a:cubicBezTo>
                    <a:pt x="24849" y="19689"/>
                    <a:pt x="24432" y="20951"/>
                    <a:pt x="23897" y="22153"/>
                  </a:cubicBezTo>
                  <a:cubicBezTo>
                    <a:pt x="23563" y="22868"/>
                    <a:pt x="23206" y="23582"/>
                    <a:pt x="22837" y="24273"/>
                  </a:cubicBezTo>
                  <a:cubicBezTo>
                    <a:pt x="22456" y="24987"/>
                    <a:pt x="22004" y="26118"/>
                    <a:pt x="21301" y="26582"/>
                  </a:cubicBezTo>
                  <a:cubicBezTo>
                    <a:pt x="20372" y="25701"/>
                    <a:pt x="19515" y="24749"/>
                    <a:pt x="18741" y="23725"/>
                  </a:cubicBezTo>
                  <a:lnTo>
                    <a:pt x="18753" y="23725"/>
                  </a:lnTo>
                  <a:cubicBezTo>
                    <a:pt x="19313" y="23582"/>
                    <a:pt x="19837" y="23308"/>
                    <a:pt x="20265" y="22927"/>
                  </a:cubicBezTo>
                  <a:cubicBezTo>
                    <a:pt x="22004" y="21498"/>
                    <a:pt x="23694" y="19986"/>
                    <a:pt x="25325" y="18462"/>
                  </a:cubicBezTo>
                  <a:close/>
                  <a:moveTo>
                    <a:pt x="10800" y="19308"/>
                  </a:moveTo>
                  <a:cubicBezTo>
                    <a:pt x="11169" y="19986"/>
                    <a:pt x="11598" y="20641"/>
                    <a:pt x="12086" y="21248"/>
                  </a:cubicBezTo>
                  <a:cubicBezTo>
                    <a:pt x="12479" y="21760"/>
                    <a:pt x="12931" y="22225"/>
                    <a:pt x="13419" y="22641"/>
                  </a:cubicBezTo>
                  <a:cubicBezTo>
                    <a:pt x="13181" y="24332"/>
                    <a:pt x="12145" y="25820"/>
                    <a:pt x="10633" y="26630"/>
                  </a:cubicBezTo>
                  <a:cubicBezTo>
                    <a:pt x="10752" y="26094"/>
                    <a:pt x="10812" y="25546"/>
                    <a:pt x="10812" y="24999"/>
                  </a:cubicBezTo>
                  <a:cubicBezTo>
                    <a:pt x="10803" y="24814"/>
                    <a:pt x="10651" y="24687"/>
                    <a:pt x="10485" y="24687"/>
                  </a:cubicBezTo>
                  <a:cubicBezTo>
                    <a:pt x="10427" y="24687"/>
                    <a:pt x="10367" y="24703"/>
                    <a:pt x="10312" y="24737"/>
                  </a:cubicBezTo>
                  <a:cubicBezTo>
                    <a:pt x="9145" y="25451"/>
                    <a:pt x="7930" y="26189"/>
                    <a:pt x="6549" y="26320"/>
                  </a:cubicBezTo>
                  <a:cubicBezTo>
                    <a:pt x="7335" y="25165"/>
                    <a:pt x="8049" y="23975"/>
                    <a:pt x="8716" y="22749"/>
                  </a:cubicBezTo>
                  <a:cubicBezTo>
                    <a:pt x="8800" y="22558"/>
                    <a:pt x="8704" y="22344"/>
                    <a:pt x="8502" y="22296"/>
                  </a:cubicBezTo>
                  <a:cubicBezTo>
                    <a:pt x="8145" y="22177"/>
                    <a:pt x="7788" y="22070"/>
                    <a:pt x="7418" y="21998"/>
                  </a:cubicBezTo>
                  <a:cubicBezTo>
                    <a:pt x="8192" y="20724"/>
                    <a:pt x="9383" y="19772"/>
                    <a:pt x="10800" y="19308"/>
                  </a:cubicBezTo>
                  <a:close/>
                  <a:moveTo>
                    <a:pt x="27242" y="16653"/>
                  </a:moveTo>
                  <a:cubicBezTo>
                    <a:pt x="26861" y="17736"/>
                    <a:pt x="26659" y="18927"/>
                    <a:pt x="26314" y="20010"/>
                  </a:cubicBezTo>
                  <a:lnTo>
                    <a:pt x="26326" y="20010"/>
                  </a:lnTo>
                  <a:cubicBezTo>
                    <a:pt x="25837" y="21522"/>
                    <a:pt x="25254" y="23010"/>
                    <a:pt x="24587" y="24463"/>
                  </a:cubicBezTo>
                  <a:cubicBezTo>
                    <a:pt x="24290" y="25154"/>
                    <a:pt x="23944" y="25832"/>
                    <a:pt x="23563" y="26487"/>
                  </a:cubicBezTo>
                  <a:cubicBezTo>
                    <a:pt x="23373" y="26809"/>
                    <a:pt x="23123" y="27344"/>
                    <a:pt x="22801" y="27547"/>
                  </a:cubicBezTo>
                  <a:cubicBezTo>
                    <a:pt x="22737" y="27586"/>
                    <a:pt x="22674" y="27603"/>
                    <a:pt x="22612" y="27603"/>
                  </a:cubicBezTo>
                  <a:cubicBezTo>
                    <a:pt x="22354" y="27603"/>
                    <a:pt x="22120" y="27310"/>
                    <a:pt x="21908" y="27118"/>
                  </a:cubicBezTo>
                  <a:cubicBezTo>
                    <a:pt x="21789" y="27023"/>
                    <a:pt x="21682" y="26916"/>
                    <a:pt x="21563" y="26820"/>
                  </a:cubicBezTo>
                  <a:cubicBezTo>
                    <a:pt x="22111" y="26439"/>
                    <a:pt x="22408" y="25761"/>
                    <a:pt x="22730" y="25201"/>
                  </a:cubicBezTo>
                  <a:cubicBezTo>
                    <a:pt x="23206" y="24368"/>
                    <a:pt x="23647" y="23511"/>
                    <a:pt x="24051" y="22641"/>
                  </a:cubicBezTo>
                  <a:cubicBezTo>
                    <a:pt x="24730" y="21189"/>
                    <a:pt x="25468" y="19605"/>
                    <a:pt x="25814" y="18010"/>
                  </a:cubicBezTo>
                  <a:lnTo>
                    <a:pt x="26230" y="17617"/>
                  </a:lnTo>
                  <a:cubicBezTo>
                    <a:pt x="26564" y="17295"/>
                    <a:pt x="26909" y="16974"/>
                    <a:pt x="27242" y="16653"/>
                  </a:cubicBezTo>
                  <a:close/>
                  <a:moveTo>
                    <a:pt x="10359" y="18153"/>
                  </a:moveTo>
                  <a:cubicBezTo>
                    <a:pt x="10359" y="18272"/>
                    <a:pt x="10383" y="18379"/>
                    <a:pt x="10431" y="18486"/>
                  </a:cubicBezTo>
                  <a:cubicBezTo>
                    <a:pt x="10478" y="18617"/>
                    <a:pt x="10538" y="18748"/>
                    <a:pt x="10597" y="18879"/>
                  </a:cubicBezTo>
                  <a:cubicBezTo>
                    <a:pt x="8907" y="19367"/>
                    <a:pt x="7502" y="20534"/>
                    <a:pt x="6704" y="22094"/>
                  </a:cubicBezTo>
                  <a:cubicBezTo>
                    <a:pt x="6621" y="22260"/>
                    <a:pt x="6716" y="22475"/>
                    <a:pt x="6895" y="22510"/>
                  </a:cubicBezTo>
                  <a:cubicBezTo>
                    <a:pt x="7264" y="22582"/>
                    <a:pt x="7633" y="22665"/>
                    <a:pt x="7978" y="22772"/>
                  </a:cubicBezTo>
                  <a:cubicBezTo>
                    <a:pt x="7276" y="24034"/>
                    <a:pt x="6525" y="25273"/>
                    <a:pt x="5740" y="26499"/>
                  </a:cubicBezTo>
                  <a:cubicBezTo>
                    <a:pt x="5609" y="26689"/>
                    <a:pt x="5811" y="26916"/>
                    <a:pt x="6002" y="26916"/>
                  </a:cubicBezTo>
                  <a:cubicBezTo>
                    <a:pt x="6056" y="26917"/>
                    <a:pt x="6111" y="26918"/>
                    <a:pt x="6165" y="26918"/>
                  </a:cubicBezTo>
                  <a:cubicBezTo>
                    <a:pt x="7610" y="26918"/>
                    <a:pt x="8893" y="26317"/>
                    <a:pt x="10121" y="25606"/>
                  </a:cubicBezTo>
                  <a:lnTo>
                    <a:pt x="10121" y="25606"/>
                  </a:lnTo>
                  <a:cubicBezTo>
                    <a:pt x="10074" y="26130"/>
                    <a:pt x="9954" y="26654"/>
                    <a:pt x="9788" y="27154"/>
                  </a:cubicBezTo>
                  <a:cubicBezTo>
                    <a:pt x="9746" y="27381"/>
                    <a:pt x="9920" y="27573"/>
                    <a:pt x="10130" y="27573"/>
                  </a:cubicBezTo>
                  <a:cubicBezTo>
                    <a:pt x="10162" y="27573"/>
                    <a:pt x="10195" y="27568"/>
                    <a:pt x="10228" y="27559"/>
                  </a:cubicBezTo>
                  <a:cubicBezTo>
                    <a:pt x="12181" y="26832"/>
                    <a:pt x="13634" y="25165"/>
                    <a:pt x="14074" y="23130"/>
                  </a:cubicBezTo>
                  <a:cubicBezTo>
                    <a:pt x="14157" y="23177"/>
                    <a:pt x="14241" y="23237"/>
                    <a:pt x="14336" y="23284"/>
                  </a:cubicBezTo>
                  <a:lnTo>
                    <a:pt x="14467" y="23368"/>
                  </a:lnTo>
                  <a:lnTo>
                    <a:pt x="14467" y="23391"/>
                  </a:lnTo>
                  <a:cubicBezTo>
                    <a:pt x="14157" y="25094"/>
                    <a:pt x="13764" y="26832"/>
                    <a:pt x="12491" y="28094"/>
                  </a:cubicBezTo>
                  <a:lnTo>
                    <a:pt x="12502" y="28094"/>
                  </a:lnTo>
                  <a:cubicBezTo>
                    <a:pt x="11288" y="29285"/>
                    <a:pt x="9716" y="30154"/>
                    <a:pt x="8121" y="30750"/>
                  </a:cubicBezTo>
                  <a:cubicBezTo>
                    <a:pt x="8335" y="30035"/>
                    <a:pt x="8573" y="29309"/>
                    <a:pt x="8835" y="28606"/>
                  </a:cubicBezTo>
                  <a:cubicBezTo>
                    <a:pt x="8930" y="28370"/>
                    <a:pt x="8768" y="28125"/>
                    <a:pt x="8549" y="28125"/>
                  </a:cubicBezTo>
                  <a:cubicBezTo>
                    <a:pt x="8492" y="28125"/>
                    <a:pt x="8432" y="28141"/>
                    <a:pt x="8371" y="28178"/>
                  </a:cubicBezTo>
                  <a:cubicBezTo>
                    <a:pt x="6273" y="29425"/>
                    <a:pt x="3928" y="30424"/>
                    <a:pt x="1467" y="30424"/>
                  </a:cubicBezTo>
                  <a:cubicBezTo>
                    <a:pt x="1344" y="30424"/>
                    <a:pt x="1220" y="30421"/>
                    <a:pt x="1096" y="30416"/>
                  </a:cubicBezTo>
                  <a:cubicBezTo>
                    <a:pt x="1787" y="29654"/>
                    <a:pt x="2406" y="28833"/>
                    <a:pt x="2942" y="27963"/>
                  </a:cubicBezTo>
                  <a:cubicBezTo>
                    <a:pt x="3608" y="26880"/>
                    <a:pt x="4025" y="25618"/>
                    <a:pt x="4871" y="24642"/>
                  </a:cubicBezTo>
                  <a:cubicBezTo>
                    <a:pt x="5013" y="24487"/>
                    <a:pt x="4966" y="24237"/>
                    <a:pt x="4787" y="24130"/>
                  </a:cubicBezTo>
                  <a:cubicBezTo>
                    <a:pt x="4263" y="23903"/>
                    <a:pt x="3728" y="23713"/>
                    <a:pt x="3180" y="23558"/>
                  </a:cubicBezTo>
                  <a:cubicBezTo>
                    <a:pt x="4335" y="20510"/>
                    <a:pt x="7347" y="18939"/>
                    <a:pt x="10359" y="18153"/>
                  </a:cubicBezTo>
                  <a:close/>
                  <a:moveTo>
                    <a:pt x="34404" y="0"/>
                  </a:moveTo>
                  <a:cubicBezTo>
                    <a:pt x="33528" y="0"/>
                    <a:pt x="32675" y="347"/>
                    <a:pt x="31874" y="686"/>
                  </a:cubicBezTo>
                  <a:cubicBezTo>
                    <a:pt x="30588" y="1234"/>
                    <a:pt x="29314" y="1817"/>
                    <a:pt x="28064" y="2436"/>
                  </a:cubicBezTo>
                  <a:cubicBezTo>
                    <a:pt x="25325" y="3770"/>
                    <a:pt x="22670" y="5258"/>
                    <a:pt x="20099" y="6901"/>
                  </a:cubicBezTo>
                  <a:cubicBezTo>
                    <a:pt x="19476" y="6817"/>
                    <a:pt x="18844" y="6784"/>
                    <a:pt x="18210" y="6784"/>
                  </a:cubicBezTo>
                  <a:cubicBezTo>
                    <a:pt x="17134" y="6784"/>
                    <a:pt x="16052" y="6880"/>
                    <a:pt x="15003" y="6985"/>
                  </a:cubicBezTo>
                  <a:cubicBezTo>
                    <a:pt x="13217" y="7163"/>
                    <a:pt x="11431" y="7401"/>
                    <a:pt x="9669" y="7711"/>
                  </a:cubicBezTo>
                  <a:cubicBezTo>
                    <a:pt x="9085" y="7818"/>
                    <a:pt x="7954" y="7878"/>
                    <a:pt x="7561" y="8390"/>
                  </a:cubicBezTo>
                  <a:cubicBezTo>
                    <a:pt x="7216" y="8866"/>
                    <a:pt x="7728" y="9652"/>
                    <a:pt x="7930" y="10080"/>
                  </a:cubicBezTo>
                  <a:cubicBezTo>
                    <a:pt x="8681" y="11723"/>
                    <a:pt x="9669" y="13247"/>
                    <a:pt x="10871" y="14593"/>
                  </a:cubicBezTo>
                  <a:cubicBezTo>
                    <a:pt x="10883" y="14605"/>
                    <a:pt x="10895" y="14617"/>
                    <a:pt x="10907" y="14617"/>
                  </a:cubicBezTo>
                  <a:cubicBezTo>
                    <a:pt x="10871" y="14867"/>
                    <a:pt x="10883" y="15129"/>
                    <a:pt x="10919" y="15379"/>
                  </a:cubicBezTo>
                  <a:cubicBezTo>
                    <a:pt x="11002" y="15867"/>
                    <a:pt x="11157" y="16343"/>
                    <a:pt x="11371" y="16795"/>
                  </a:cubicBezTo>
                  <a:cubicBezTo>
                    <a:pt x="10990" y="16986"/>
                    <a:pt x="10681" y="17295"/>
                    <a:pt x="10466" y="17665"/>
                  </a:cubicBezTo>
                  <a:cubicBezTo>
                    <a:pt x="6895" y="18117"/>
                    <a:pt x="3549" y="20165"/>
                    <a:pt x="2394" y="23713"/>
                  </a:cubicBezTo>
                  <a:cubicBezTo>
                    <a:pt x="2358" y="23892"/>
                    <a:pt x="2465" y="24082"/>
                    <a:pt x="2656" y="24118"/>
                  </a:cubicBezTo>
                  <a:cubicBezTo>
                    <a:pt x="3144" y="24237"/>
                    <a:pt x="3632" y="24392"/>
                    <a:pt x="4097" y="24570"/>
                  </a:cubicBezTo>
                  <a:cubicBezTo>
                    <a:pt x="3501" y="25392"/>
                    <a:pt x="3132" y="26356"/>
                    <a:pt x="2620" y="27237"/>
                  </a:cubicBezTo>
                  <a:cubicBezTo>
                    <a:pt x="1942" y="28416"/>
                    <a:pt x="1120" y="29499"/>
                    <a:pt x="156" y="30464"/>
                  </a:cubicBezTo>
                  <a:cubicBezTo>
                    <a:pt x="1" y="30619"/>
                    <a:pt x="84" y="30964"/>
                    <a:pt x="322" y="30988"/>
                  </a:cubicBezTo>
                  <a:cubicBezTo>
                    <a:pt x="696" y="31031"/>
                    <a:pt x="1068" y="31051"/>
                    <a:pt x="1437" y="31051"/>
                  </a:cubicBezTo>
                  <a:cubicBezTo>
                    <a:pt x="3723" y="31051"/>
                    <a:pt x="5911" y="30265"/>
                    <a:pt x="7930" y="29178"/>
                  </a:cubicBezTo>
                  <a:lnTo>
                    <a:pt x="7930" y="29178"/>
                  </a:lnTo>
                  <a:cubicBezTo>
                    <a:pt x="7692" y="29857"/>
                    <a:pt x="7490" y="30535"/>
                    <a:pt x="7287" y="31214"/>
                  </a:cubicBezTo>
                  <a:cubicBezTo>
                    <a:pt x="7246" y="31431"/>
                    <a:pt x="7420" y="31621"/>
                    <a:pt x="7622" y="31621"/>
                  </a:cubicBezTo>
                  <a:cubicBezTo>
                    <a:pt x="7653" y="31621"/>
                    <a:pt x="7685" y="31616"/>
                    <a:pt x="7716" y="31607"/>
                  </a:cubicBezTo>
                  <a:cubicBezTo>
                    <a:pt x="9633" y="30976"/>
                    <a:pt x="11562" y="29988"/>
                    <a:pt x="13014" y="28571"/>
                  </a:cubicBezTo>
                  <a:cubicBezTo>
                    <a:pt x="14372" y="27225"/>
                    <a:pt x="14824" y="25404"/>
                    <a:pt x="15146" y="23582"/>
                  </a:cubicBezTo>
                  <a:cubicBezTo>
                    <a:pt x="15181" y="23582"/>
                    <a:pt x="15205" y="23570"/>
                    <a:pt x="15229" y="23570"/>
                  </a:cubicBezTo>
                  <a:cubicBezTo>
                    <a:pt x="15562" y="23475"/>
                    <a:pt x="15812" y="23034"/>
                    <a:pt x="16015" y="22713"/>
                  </a:cubicBezTo>
                  <a:cubicBezTo>
                    <a:pt x="16455" y="23106"/>
                    <a:pt x="16967" y="23415"/>
                    <a:pt x="17515" y="23641"/>
                  </a:cubicBezTo>
                  <a:cubicBezTo>
                    <a:pt x="17622" y="23677"/>
                    <a:pt x="17741" y="23713"/>
                    <a:pt x="17860" y="23737"/>
                  </a:cubicBezTo>
                  <a:cubicBezTo>
                    <a:pt x="18979" y="25273"/>
                    <a:pt x="20265" y="26666"/>
                    <a:pt x="21718" y="27904"/>
                  </a:cubicBezTo>
                  <a:cubicBezTo>
                    <a:pt x="22014" y="28159"/>
                    <a:pt x="22305" y="28403"/>
                    <a:pt x="22634" y="28403"/>
                  </a:cubicBezTo>
                  <a:cubicBezTo>
                    <a:pt x="22780" y="28403"/>
                    <a:pt x="22934" y="28355"/>
                    <a:pt x="23099" y="28237"/>
                  </a:cubicBezTo>
                  <a:cubicBezTo>
                    <a:pt x="23754" y="27773"/>
                    <a:pt x="24194" y="26844"/>
                    <a:pt x="24563" y="26142"/>
                  </a:cubicBezTo>
                  <a:cubicBezTo>
                    <a:pt x="25373" y="24558"/>
                    <a:pt x="26064" y="22915"/>
                    <a:pt x="26647" y="21225"/>
                  </a:cubicBezTo>
                  <a:cubicBezTo>
                    <a:pt x="26945" y="20367"/>
                    <a:pt x="27207" y="19486"/>
                    <a:pt x="27433" y="18605"/>
                  </a:cubicBezTo>
                  <a:cubicBezTo>
                    <a:pt x="27647" y="17772"/>
                    <a:pt x="27873" y="16879"/>
                    <a:pt x="27873" y="16022"/>
                  </a:cubicBezTo>
                  <a:cubicBezTo>
                    <a:pt x="29302" y="14617"/>
                    <a:pt x="30648" y="13140"/>
                    <a:pt x="31922" y="11592"/>
                  </a:cubicBezTo>
                  <a:cubicBezTo>
                    <a:pt x="33565" y="9592"/>
                    <a:pt x="35136" y="7425"/>
                    <a:pt x="36172" y="5044"/>
                  </a:cubicBezTo>
                  <a:cubicBezTo>
                    <a:pt x="36910" y="3318"/>
                    <a:pt x="37577" y="674"/>
                    <a:pt x="35100" y="79"/>
                  </a:cubicBezTo>
                  <a:cubicBezTo>
                    <a:pt x="34867" y="24"/>
                    <a:pt x="34635" y="0"/>
                    <a:pt x="34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43;p40">
              <a:extLst>
                <a:ext uri="{FF2B5EF4-FFF2-40B4-BE49-F238E27FC236}">
                  <a16:creationId xmlns:a16="http://schemas.microsoft.com/office/drawing/2014/main" id="{E065B242-297B-4646-8DB2-C98B7287BCCA}"/>
                </a:ext>
              </a:extLst>
            </p:cNvPr>
            <p:cNvSpPr/>
            <p:nvPr/>
          </p:nvSpPr>
          <p:spPr>
            <a:xfrm>
              <a:off x="8956959" y="2341796"/>
              <a:ext cx="127119" cy="23798"/>
            </a:xfrm>
            <a:custGeom>
              <a:avLst/>
              <a:gdLst/>
              <a:ahLst/>
              <a:cxnLst/>
              <a:rect l="l" t="t" r="r" b="b"/>
              <a:pathLst>
                <a:path w="3830" h="717" extrusionOk="0">
                  <a:moveTo>
                    <a:pt x="3666" y="0"/>
                  </a:moveTo>
                  <a:cubicBezTo>
                    <a:pt x="3662" y="0"/>
                    <a:pt x="3659" y="0"/>
                    <a:pt x="3655" y="1"/>
                  </a:cubicBezTo>
                  <a:cubicBezTo>
                    <a:pt x="2512" y="13"/>
                    <a:pt x="1321" y="227"/>
                    <a:pt x="190" y="406"/>
                  </a:cubicBezTo>
                  <a:cubicBezTo>
                    <a:pt x="7" y="429"/>
                    <a:pt x="0" y="716"/>
                    <a:pt x="181" y="716"/>
                  </a:cubicBezTo>
                  <a:cubicBezTo>
                    <a:pt x="188" y="716"/>
                    <a:pt x="195" y="716"/>
                    <a:pt x="202" y="715"/>
                  </a:cubicBezTo>
                  <a:cubicBezTo>
                    <a:pt x="1357" y="608"/>
                    <a:pt x="2572" y="513"/>
                    <a:pt x="3691" y="251"/>
                  </a:cubicBezTo>
                  <a:cubicBezTo>
                    <a:pt x="3830" y="216"/>
                    <a:pt x="3800" y="0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44;p40">
              <a:extLst>
                <a:ext uri="{FF2B5EF4-FFF2-40B4-BE49-F238E27FC236}">
                  <a16:creationId xmlns:a16="http://schemas.microsoft.com/office/drawing/2014/main" id="{C556B220-4CCD-4F5F-8C8F-5351E5C71A2C}"/>
                </a:ext>
              </a:extLst>
            </p:cNvPr>
            <p:cNvSpPr/>
            <p:nvPr/>
          </p:nvSpPr>
          <p:spPr>
            <a:xfrm>
              <a:off x="8976674" y="2382322"/>
              <a:ext cx="94493" cy="22038"/>
            </a:xfrm>
            <a:custGeom>
              <a:avLst/>
              <a:gdLst/>
              <a:ahLst/>
              <a:cxnLst/>
              <a:rect l="l" t="t" r="r" b="b"/>
              <a:pathLst>
                <a:path w="2847" h="664" extrusionOk="0">
                  <a:moveTo>
                    <a:pt x="2362" y="1"/>
                  </a:moveTo>
                  <a:cubicBezTo>
                    <a:pt x="2101" y="1"/>
                    <a:pt x="1830" y="59"/>
                    <a:pt x="1597" y="89"/>
                  </a:cubicBezTo>
                  <a:cubicBezTo>
                    <a:pt x="1132" y="149"/>
                    <a:pt x="680" y="220"/>
                    <a:pt x="215" y="304"/>
                  </a:cubicBezTo>
                  <a:cubicBezTo>
                    <a:pt x="0" y="349"/>
                    <a:pt x="87" y="664"/>
                    <a:pt x="290" y="664"/>
                  </a:cubicBezTo>
                  <a:cubicBezTo>
                    <a:pt x="301" y="664"/>
                    <a:pt x="312" y="663"/>
                    <a:pt x="323" y="661"/>
                  </a:cubicBezTo>
                  <a:cubicBezTo>
                    <a:pt x="811" y="578"/>
                    <a:pt x="1287" y="494"/>
                    <a:pt x="1775" y="435"/>
                  </a:cubicBezTo>
                  <a:cubicBezTo>
                    <a:pt x="2109" y="375"/>
                    <a:pt x="2513" y="387"/>
                    <a:pt x="2799" y="185"/>
                  </a:cubicBezTo>
                  <a:cubicBezTo>
                    <a:pt x="2847" y="161"/>
                    <a:pt x="2835" y="101"/>
                    <a:pt x="2799" y="78"/>
                  </a:cubicBezTo>
                  <a:cubicBezTo>
                    <a:pt x="2663" y="21"/>
                    <a:pt x="2515" y="1"/>
                    <a:pt x="2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2845;p40">
              <a:extLst>
                <a:ext uri="{FF2B5EF4-FFF2-40B4-BE49-F238E27FC236}">
                  <a16:creationId xmlns:a16="http://schemas.microsoft.com/office/drawing/2014/main" id="{FF01D62C-1AA7-46E0-87A9-E97257FF46CE}"/>
                </a:ext>
              </a:extLst>
            </p:cNvPr>
            <p:cNvSpPr/>
            <p:nvPr/>
          </p:nvSpPr>
          <p:spPr>
            <a:xfrm>
              <a:off x="9238115" y="2318264"/>
              <a:ext cx="44608" cy="33655"/>
            </a:xfrm>
            <a:custGeom>
              <a:avLst/>
              <a:gdLst/>
              <a:ahLst/>
              <a:cxnLst/>
              <a:rect l="l" t="t" r="r" b="b"/>
              <a:pathLst>
                <a:path w="1344" h="1014" extrusionOk="0">
                  <a:moveTo>
                    <a:pt x="149" y="1"/>
                  </a:moveTo>
                  <a:cubicBezTo>
                    <a:pt x="74" y="1"/>
                    <a:pt x="0" y="75"/>
                    <a:pt x="66" y="150"/>
                  </a:cubicBezTo>
                  <a:cubicBezTo>
                    <a:pt x="351" y="543"/>
                    <a:pt x="744" y="841"/>
                    <a:pt x="1197" y="1007"/>
                  </a:cubicBezTo>
                  <a:cubicBezTo>
                    <a:pt x="1207" y="1011"/>
                    <a:pt x="1217" y="1013"/>
                    <a:pt x="1226" y="1013"/>
                  </a:cubicBezTo>
                  <a:cubicBezTo>
                    <a:pt x="1303" y="1013"/>
                    <a:pt x="1344" y="893"/>
                    <a:pt x="1280" y="829"/>
                  </a:cubicBezTo>
                  <a:cubicBezTo>
                    <a:pt x="1113" y="686"/>
                    <a:pt x="911" y="579"/>
                    <a:pt x="732" y="448"/>
                  </a:cubicBezTo>
                  <a:cubicBezTo>
                    <a:pt x="554" y="305"/>
                    <a:pt x="399" y="150"/>
                    <a:pt x="208" y="19"/>
                  </a:cubicBezTo>
                  <a:cubicBezTo>
                    <a:pt x="191" y="6"/>
                    <a:pt x="170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6;p40">
              <a:extLst>
                <a:ext uri="{FF2B5EF4-FFF2-40B4-BE49-F238E27FC236}">
                  <a16:creationId xmlns:a16="http://schemas.microsoft.com/office/drawing/2014/main" id="{2D64FE6E-17F2-4AAB-9609-5460F5E96ABB}"/>
                </a:ext>
              </a:extLst>
            </p:cNvPr>
            <p:cNvSpPr/>
            <p:nvPr/>
          </p:nvSpPr>
          <p:spPr>
            <a:xfrm>
              <a:off x="9263340" y="2312356"/>
              <a:ext cx="27382" cy="19981"/>
            </a:xfrm>
            <a:custGeom>
              <a:avLst/>
              <a:gdLst/>
              <a:ahLst/>
              <a:cxnLst/>
              <a:rect l="l" t="t" r="r" b="b"/>
              <a:pathLst>
                <a:path w="825" h="602" extrusionOk="0">
                  <a:moveTo>
                    <a:pt x="95" y="1"/>
                  </a:moveTo>
                  <a:cubicBezTo>
                    <a:pt x="45" y="1"/>
                    <a:pt x="0" y="43"/>
                    <a:pt x="20" y="102"/>
                  </a:cubicBezTo>
                  <a:cubicBezTo>
                    <a:pt x="91" y="340"/>
                    <a:pt x="401" y="507"/>
                    <a:pt x="615" y="590"/>
                  </a:cubicBezTo>
                  <a:cubicBezTo>
                    <a:pt x="631" y="598"/>
                    <a:pt x="646" y="601"/>
                    <a:pt x="661" y="601"/>
                  </a:cubicBezTo>
                  <a:cubicBezTo>
                    <a:pt x="758" y="601"/>
                    <a:pt x="824" y="450"/>
                    <a:pt x="711" y="388"/>
                  </a:cubicBezTo>
                  <a:cubicBezTo>
                    <a:pt x="603" y="328"/>
                    <a:pt x="496" y="269"/>
                    <a:pt x="401" y="197"/>
                  </a:cubicBezTo>
                  <a:cubicBezTo>
                    <a:pt x="318" y="126"/>
                    <a:pt x="222" y="54"/>
                    <a:pt x="127" y="7"/>
                  </a:cubicBezTo>
                  <a:cubicBezTo>
                    <a:pt x="117" y="3"/>
                    <a:pt x="106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47;p40">
              <a:extLst>
                <a:ext uri="{FF2B5EF4-FFF2-40B4-BE49-F238E27FC236}">
                  <a16:creationId xmlns:a16="http://schemas.microsoft.com/office/drawing/2014/main" id="{E41DDD71-A50A-4F66-B8ED-A59B77CA193E}"/>
                </a:ext>
              </a:extLst>
            </p:cNvPr>
            <p:cNvSpPr/>
            <p:nvPr/>
          </p:nvSpPr>
          <p:spPr>
            <a:xfrm>
              <a:off x="9280599" y="2301005"/>
              <a:ext cx="14537" cy="10853"/>
            </a:xfrm>
            <a:custGeom>
              <a:avLst/>
              <a:gdLst/>
              <a:ahLst/>
              <a:cxnLst/>
              <a:rect l="l" t="t" r="r" b="b"/>
              <a:pathLst>
                <a:path w="438" h="327" extrusionOk="0">
                  <a:moveTo>
                    <a:pt x="111" y="1"/>
                  </a:moveTo>
                  <a:cubicBezTo>
                    <a:pt x="102" y="1"/>
                    <a:pt x="92" y="2"/>
                    <a:pt x="83" y="3"/>
                  </a:cubicBezTo>
                  <a:cubicBezTo>
                    <a:pt x="60" y="3"/>
                    <a:pt x="48" y="15"/>
                    <a:pt x="48" y="39"/>
                  </a:cubicBezTo>
                  <a:cubicBezTo>
                    <a:pt x="0" y="170"/>
                    <a:pt x="179" y="301"/>
                    <a:pt x="298" y="325"/>
                  </a:cubicBezTo>
                  <a:cubicBezTo>
                    <a:pt x="302" y="326"/>
                    <a:pt x="307" y="326"/>
                    <a:pt x="312" y="326"/>
                  </a:cubicBezTo>
                  <a:cubicBezTo>
                    <a:pt x="378" y="326"/>
                    <a:pt x="437" y="249"/>
                    <a:pt x="393" y="182"/>
                  </a:cubicBezTo>
                  <a:cubicBezTo>
                    <a:pt x="349" y="127"/>
                    <a:pt x="224" y="1"/>
                    <a:pt x="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48;p40">
              <a:extLst>
                <a:ext uri="{FF2B5EF4-FFF2-40B4-BE49-F238E27FC236}">
                  <a16:creationId xmlns:a16="http://schemas.microsoft.com/office/drawing/2014/main" id="{A2B2CE3C-4D9B-438E-918E-2A0543693AA4}"/>
                </a:ext>
              </a:extLst>
            </p:cNvPr>
            <p:cNvSpPr/>
            <p:nvPr/>
          </p:nvSpPr>
          <p:spPr>
            <a:xfrm>
              <a:off x="9294904" y="2287629"/>
              <a:ext cx="13475" cy="9161"/>
            </a:xfrm>
            <a:custGeom>
              <a:avLst/>
              <a:gdLst/>
              <a:ahLst/>
              <a:cxnLst/>
              <a:rect l="l" t="t" r="r" b="b"/>
              <a:pathLst>
                <a:path w="406" h="276" extrusionOk="0">
                  <a:moveTo>
                    <a:pt x="93" y="1"/>
                  </a:moveTo>
                  <a:cubicBezTo>
                    <a:pt x="30" y="1"/>
                    <a:pt x="0" y="87"/>
                    <a:pt x="45" y="121"/>
                  </a:cubicBezTo>
                  <a:cubicBezTo>
                    <a:pt x="93" y="168"/>
                    <a:pt x="141" y="204"/>
                    <a:pt x="188" y="252"/>
                  </a:cubicBezTo>
                  <a:cubicBezTo>
                    <a:pt x="209" y="269"/>
                    <a:pt x="231" y="276"/>
                    <a:pt x="251" y="276"/>
                  </a:cubicBezTo>
                  <a:cubicBezTo>
                    <a:pt x="342" y="276"/>
                    <a:pt x="405" y="124"/>
                    <a:pt x="307" y="85"/>
                  </a:cubicBezTo>
                  <a:cubicBezTo>
                    <a:pt x="236" y="61"/>
                    <a:pt x="164" y="25"/>
                    <a:pt x="105" y="2"/>
                  </a:cubicBezTo>
                  <a:cubicBezTo>
                    <a:pt x="101" y="1"/>
                    <a:pt x="97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49;p40">
              <a:extLst>
                <a:ext uri="{FF2B5EF4-FFF2-40B4-BE49-F238E27FC236}">
                  <a16:creationId xmlns:a16="http://schemas.microsoft.com/office/drawing/2014/main" id="{67760B94-8B5C-4A44-8CA2-B3B342472A52}"/>
                </a:ext>
              </a:extLst>
            </p:cNvPr>
            <p:cNvSpPr/>
            <p:nvPr/>
          </p:nvSpPr>
          <p:spPr>
            <a:xfrm>
              <a:off x="9351859" y="2111023"/>
              <a:ext cx="46898" cy="101231"/>
            </a:xfrm>
            <a:custGeom>
              <a:avLst/>
              <a:gdLst/>
              <a:ahLst/>
              <a:cxnLst/>
              <a:rect l="l" t="t" r="r" b="b"/>
              <a:pathLst>
                <a:path w="1413" h="3050" extrusionOk="0">
                  <a:moveTo>
                    <a:pt x="1209" y="0"/>
                  </a:moveTo>
                  <a:cubicBezTo>
                    <a:pt x="1182" y="0"/>
                    <a:pt x="1157" y="15"/>
                    <a:pt x="1151" y="48"/>
                  </a:cubicBezTo>
                  <a:cubicBezTo>
                    <a:pt x="984" y="548"/>
                    <a:pt x="925" y="1084"/>
                    <a:pt x="722" y="1584"/>
                  </a:cubicBezTo>
                  <a:cubicBezTo>
                    <a:pt x="520" y="2037"/>
                    <a:pt x="294" y="2465"/>
                    <a:pt x="44" y="2882"/>
                  </a:cubicBezTo>
                  <a:cubicBezTo>
                    <a:pt x="0" y="2969"/>
                    <a:pt x="65" y="3049"/>
                    <a:pt x="140" y="3049"/>
                  </a:cubicBezTo>
                  <a:cubicBezTo>
                    <a:pt x="168" y="3049"/>
                    <a:pt x="197" y="3039"/>
                    <a:pt x="222" y="3013"/>
                  </a:cubicBezTo>
                  <a:cubicBezTo>
                    <a:pt x="853" y="2322"/>
                    <a:pt x="1413" y="1013"/>
                    <a:pt x="1282" y="60"/>
                  </a:cubicBezTo>
                  <a:cubicBezTo>
                    <a:pt x="1276" y="21"/>
                    <a:pt x="1241" y="0"/>
                    <a:pt x="1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50;p40">
              <a:extLst>
                <a:ext uri="{FF2B5EF4-FFF2-40B4-BE49-F238E27FC236}">
                  <a16:creationId xmlns:a16="http://schemas.microsoft.com/office/drawing/2014/main" id="{7C1E600C-3900-422A-A460-227D93F28F2A}"/>
                </a:ext>
              </a:extLst>
            </p:cNvPr>
            <p:cNvSpPr/>
            <p:nvPr/>
          </p:nvSpPr>
          <p:spPr>
            <a:xfrm>
              <a:off x="9332077" y="2223306"/>
              <a:ext cx="19848" cy="25689"/>
            </a:xfrm>
            <a:custGeom>
              <a:avLst/>
              <a:gdLst/>
              <a:ahLst/>
              <a:cxnLst/>
              <a:rect l="l" t="t" r="r" b="b"/>
              <a:pathLst>
                <a:path w="598" h="774" extrusionOk="0">
                  <a:moveTo>
                    <a:pt x="483" y="0"/>
                  </a:moveTo>
                  <a:cubicBezTo>
                    <a:pt x="461" y="0"/>
                    <a:pt x="439" y="10"/>
                    <a:pt x="425" y="35"/>
                  </a:cubicBezTo>
                  <a:cubicBezTo>
                    <a:pt x="283" y="213"/>
                    <a:pt x="152" y="404"/>
                    <a:pt x="44" y="594"/>
                  </a:cubicBezTo>
                  <a:cubicBezTo>
                    <a:pt x="1" y="690"/>
                    <a:pt x="79" y="774"/>
                    <a:pt x="161" y="774"/>
                  </a:cubicBezTo>
                  <a:cubicBezTo>
                    <a:pt x="191" y="774"/>
                    <a:pt x="221" y="763"/>
                    <a:pt x="247" y="737"/>
                  </a:cubicBezTo>
                  <a:cubicBezTo>
                    <a:pt x="414" y="570"/>
                    <a:pt x="533" y="356"/>
                    <a:pt x="580" y="118"/>
                  </a:cubicBezTo>
                  <a:cubicBezTo>
                    <a:pt x="597" y="59"/>
                    <a:pt x="537" y="0"/>
                    <a:pt x="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51;p40">
              <a:extLst>
                <a:ext uri="{FF2B5EF4-FFF2-40B4-BE49-F238E27FC236}">
                  <a16:creationId xmlns:a16="http://schemas.microsoft.com/office/drawing/2014/main" id="{D59A8DB4-85CE-4CAF-86FB-6442DD62D877}"/>
                </a:ext>
              </a:extLst>
            </p:cNvPr>
            <p:cNvSpPr/>
            <p:nvPr/>
          </p:nvSpPr>
          <p:spPr>
            <a:xfrm>
              <a:off x="6302289" y="3984954"/>
              <a:ext cx="228848" cy="218891"/>
            </a:xfrm>
            <a:custGeom>
              <a:avLst/>
              <a:gdLst/>
              <a:ahLst/>
              <a:cxnLst/>
              <a:rect l="l" t="t" r="r" b="b"/>
              <a:pathLst>
                <a:path w="6895" h="6595" extrusionOk="0">
                  <a:moveTo>
                    <a:pt x="3525" y="748"/>
                  </a:moveTo>
                  <a:lnTo>
                    <a:pt x="3525" y="748"/>
                  </a:lnTo>
                  <a:cubicBezTo>
                    <a:pt x="3775" y="1320"/>
                    <a:pt x="3954" y="1903"/>
                    <a:pt x="4073" y="2510"/>
                  </a:cubicBezTo>
                  <a:cubicBezTo>
                    <a:pt x="4073" y="2570"/>
                    <a:pt x="4097" y="2641"/>
                    <a:pt x="4120" y="2701"/>
                  </a:cubicBezTo>
                  <a:cubicBezTo>
                    <a:pt x="4216" y="2855"/>
                    <a:pt x="4418" y="2903"/>
                    <a:pt x="4597" y="2939"/>
                  </a:cubicBezTo>
                  <a:cubicBezTo>
                    <a:pt x="5037" y="3022"/>
                    <a:pt x="5478" y="3082"/>
                    <a:pt x="5930" y="3129"/>
                  </a:cubicBezTo>
                  <a:cubicBezTo>
                    <a:pt x="5597" y="3451"/>
                    <a:pt x="5216" y="3725"/>
                    <a:pt x="4787" y="3927"/>
                  </a:cubicBezTo>
                  <a:lnTo>
                    <a:pt x="4716" y="3975"/>
                  </a:lnTo>
                  <a:cubicBezTo>
                    <a:pt x="4680" y="3987"/>
                    <a:pt x="4644" y="4022"/>
                    <a:pt x="4620" y="4046"/>
                  </a:cubicBezTo>
                  <a:cubicBezTo>
                    <a:pt x="4525" y="4165"/>
                    <a:pt x="4573" y="4332"/>
                    <a:pt x="4620" y="4463"/>
                  </a:cubicBezTo>
                  <a:lnTo>
                    <a:pt x="5049" y="5784"/>
                  </a:lnTo>
                  <a:lnTo>
                    <a:pt x="3596" y="5058"/>
                  </a:lnTo>
                  <a:cubicBezTo>
                    <a:pt x="3497" y="4994"/>
                    <a:pt x="3387" y="4962"/>
                    <a:pt x="3279" y="4962"/>
                  </a:cubicBezTo>
                  <a:cubicBezTo>
                    <a:pt x="3127" y="4962"/>
                    <a:pt x="2976" y="5023"/>
                    <a:pt x="2858" y="5141"/>
                  </a:cubicBezTo>
                  <a:lnTo>
                    <a:pt x="1870" y="5796"/>
                  </a:lnTo>
                  <a:cubicBezTo>
                    <a:pt x="1941" y="5368"/>
                    <a:pt x="2072" y="4963"/>
                    <a:pt x="2263" y="4582"/>
                  </a:cubicBezTo>
                  <a:cubicBezTo>
                    <a:pt x="2299" y="4522"/>
                    <a:pt x="2322" y="4451"/>
                    <a:pt x="2334" y="4379"/>
                  </a:cubicBezTo>
                  <a:cubicBezTo>
                    <a:pt x="2334" y="4225"/>
                    <a:pt x="2203" y="4118"/>
                    <a:pt x="2096" y="4034"/>
                  </a:cubicBezTo>
                  <a:cubicBezTo>
                    <a:pt x="1620" y="3665"/>
                    <a:pt x="1203" y="3236"/>
                    <a:pt x="846" y="2760"/>
                  </a:cubicBezTo>
                  <a:lnTo>
                    <a:pt x="846" y="2760"/>
                  </a:lnTo>
                  <a:lnTo>
                    <a:pt x="2382" y="2867"/>
                  </a:lnTo>
                  <a:cubicBezTo>
                    <a:pt x="2399" y="2869"/>
                    <a:pt x="2415" y="2870"/>
                    <a:pt x="2430" y="2870"/>
                  </a:cubicBezTo>
                  <a:cubicBezTo>
                    <a:pt x="2608" y="2870"/>
                    <a:pt x="2673" y="2746"/>
                    <a:pt x="2739" y="2582"/>
                  </a:cubicBezTo>
                  <a:cubicBezTo>
                    <a:pt x="2894" y="2129"/>
                    <a:pt x="3108" y="1677"/>
                    <a:pt x="3299" y="1236"/>
                  </a:cubicBezTo>
                  <a:cubicBezTo>
                    <a:pt x="3335" y="1165"/>
                    <a:pt x="3549" y="808"/>
                    <a:pt x="3525" y="748"/>
                  </a:cubicBezTo>
                  <a:close/>
                  <a:moveTo>
                    <a:pt x="3549" y="1"/>
                  </a:moveTo>
                  <a:cubicBezTo>
                    <a:pt x="3471" y="1"/>
                    <a:pt x="3394" y="40"/>
                    <a:pt x="3346" y="117"/>
                  </a:cubicBezTo>
                  <a:cubicBezTo>
                    <a:pt x="2989" y="796"/>
                    <a:pt x="2513" y="1629"/>
                    <a:pt x="2430" y="2427"/>
                  </a:cubicBezTo>
                  <a:cubicBezTo>
                    <a:pt x="1763" y="2236"/>
                    <a:pt x="1013" y="2224"/>
                    <a:pt x="322" y="2213"/>
                  </a:cubicBezTo>
                  <a:cubicBezTo>
                    <a:pt x="120" y="2224"/>
                    <a:pt x="1" y="2439"/>
                    <a:pt x="96" y="2605"/>
                  </a:cubicBezTo>
                  <a:cubicBezTo>
                    <a:pt x="537" y="3296"/>
                    <a:pt x="1072" y="3915"/>
                    <a:pt x="1703" y="4439"/>
                  </a:cubicBezTo>
                  <a:cubicBezTo>
                    <a:pt x="1477" y="5022"/>
                    <a:pt x="1310" y="5630"/>
                    <a:pt x="1227" y="6249"/>
                  </a:cubicBezTo>
                  <a:cubicBezTo>
                    <a:pt x="1180" y="6437"/>
                    <a:pt x="1326" y="6595"/>
                    <a:pt x="1495" y="6595"/>
                  </a:cubicBezTo>
                  <a:cubicBezTo>
                    <a:pt x="1540" y="6595"/>
                    <a:pt x="1587" y="6583"/>
                    <a:pt x="1632" y="6558"/>
                  </a:cubicBezTo>
                  <a:cubicBezTo>
                    <a:pt x="2203" y="6273"/>
                    <a:pt x="2739" y="5903"/>
                    <a:pt x="3204" y="5451"/>
                  </a:cubicBezTo>
                  <a:cubicBezTo>
                    <a:pt x="3870" y="5868"/>
                    <a:pt x="4573" y="6225"/>
                    <a:pt x="5311" y="6511"/>
                  </a:cubicBezTo>
                  <a:cubicBezTo>
                    <a:pt x="5356" y="6536"/>
                    <a:pt x="5403" y="6547"/>
                    <a:pt x="5448" y="6547"/>
                  </a:cubicBezTo>
                  <a:cubicBezTo>
                    <a:pt x="5617" y="6547"/>
                    <a:pt x="5763" y="6389"/>
                    <a:pt x="5716" y="6201"/>
                  </a:cubicBezTo>
                  <a:cubicBezTo>
                    <a:pt x="5609" y="5630"/>
                    <a:pt x="5454" y="4903"/>
                    <a:pt x="5120" y="4379"/>
                  </a:cubicBezTo>
                  <a:cubicBezTo>
                    <a:pt x="5740" y="4070"/>
                    <a:pt x="6287" y="3641"/>
                    <a:pt x="6728" y="3106"/>
                  </a:cubicBezTo>
                  <a:cubicBezTo>
                    <a:pt x="6894" y="2927"/>
                    <a:pt x="6775" y="2629"/>
                    <a:pt x="6525" y="2629"/>
                  </a:cubicBezTo>
                  <a:cubicBezTo>
                    <a:pt x="5871" y="2546"/>
                    <a:pt x="5204" y="2427"/>
                    <a:pt x="4537" y="2403"/>
                  </a:cubicBezTo>
                  <a:cubicBezTo>
                    <a:pt x="4382" y="1617"/>
                    <a:pt x="4108" y="843"/>
                    <a:pt x="3751" y="117"/>
                  </a:cubicBezTo>
                  <a:cubicBezTo>
                    <a:pt x="3704" y="40"/>
                    <a:pt x="3626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52;p40">
              <a:extLst>
                <a:ext uri="{FF2B5EF4-FFF2-40B4-BE49-F238E27FC236}">
                  <a16:creationId xmlns:a16="http://schemas.microsoft.com/office/drawing/2014/main" id="{503DC3CC-6F27-42B0-BCB2-CE2EE36F151A}"/>
                </a:ext>
              </a:extLst>
            </p:cNvPr>
            <p:cNvSpPr/>
            <p:nvPr/>
          </p:nvSpPr>
          <p:spPr>
            <a:xfrm>
              <a:off x="7506272" y="3505353"/>
              <a:ext cx="228815" cy="218791"/>
            </a:xfrm>
            <a:custGeom>
              <a:avLst/>
              <a:gdLst/>
              <a:ahLst/>
              <a:cxnLst/>
              <a:rect l="l" t="t" r="r" b="b"/>
              <a:pathLst>
                <a:path w="6894" h="6592" extrusionOk="0">
                  <a:moveTo>
                    <a:pt x="3524" y="751"/>
                  </a:moveTo>
                  <a:lnTo>
                    <a:pt x="3524" y="751"/>
                  </a:lnTo>
                  <a:cubicBezTo>
                    <a:pt x="3774" y="1311"/>
                    <a:pt x="3953" y="1906"/>
                    <a:pt x="4072" y="2501"/>
                  </a:cubicBezTo>
                  <a:cubicBezTo>
                    <a:pt x="4084" y="2573"/>
                    <a:pt x="4096" y="2632"/>
                    <a:pt x="4132" y="2692"/>
                  </a:cubicBezTo>
                  <a:cubicBezTo>
                    <a:pt x="4215" y="2858"/>
                    <a:pt x="4417" y="2906"/>
                    <a:pt x="4596" y="2930"/>
                  </a:cubicBezTo>
                  <a:cubicBezTo>
                    <a:pt x="5037" y="3013"/>
                    <a:pt x="5489" y="3073"/>
                    <a:pt x="5930" y="3120"/>
                  </a:cubicBezTo>
                  <a:cubicBezTo>
                    <a:pt x="5596" y="3454"/>
                    <a:pt x="5215" y="3727"/>
                    <a:pt x="4798" y="3930"/>
                  </a:cubicBezTo>
                  <a:cubicBezTo>
                    <a:pt x="4763" y="3942"/>
                    <a:pt x="4739" y="3954"/>
                    <a:pt x="4715" y="3966"/>
                  </a:cubicBezTo>
                  <a:cubicBezTo>
                    <a:pt x="4679" y="3989"/>
                    <a:pt x="4644" y="4013"/>
                    <a:pt x="4620" y="4049"/>
                  </a:cubicBezTo>
                  <a:cubicBezTo>
                    <a:pt x="4525" y="4156"/>
                    <a:pt x="4572" y="4323"/>
                    <a:pt x="4620" y="4466"/>
                  </a:cubicBezTo>
                  <a:lnTo>
                    <a:pt x="5060" y="5787"/>
                  </a:lnTo>
                  <a:lnTo>
                    <a:pt x="3596" y="5049"/>
                  </a:lnTo>
                  <a:cubicBezTo>
                    <a:pt x="3513" y="5001"/>
                    <a:pt x="3417" y="4966"/>
                    <a:pt x="3310" y="4954"/>
                  </a:cubicBezTo>
                  <a:cubicBezTo>
                    <a:pt x="3155" y="4966"/>
                    <a:pt x="2989" y="5025"/>
                    <a:pt x="2870" y="5132"/>
                  </a:cubicBezTo>
                  <a:lnTo>
                    <a:pt x="1881" y="5787"/>
                  </a:lnTo>
                  <a:cubicBezTo>
                    <a:pt x="1941" y="5359"/>
                    <a:pt x="2072" y="4954"/>
                    <a:pt x="2262" y="4573"/>
                  </a:cubicBezTo>
                  <a:cubicBezTo>
                    <a:pt x="2310" y="4513"/>
                    <a:pt x="2334" y="4442"/>
                    <a:pt x="2334" y="4370"/>
                  </a:cubicBezTo>
                  <a:cubicBezTo>
                    <a:pt x="2334" y="4228"/>
                    <a:pt x="2215" y="4120"/>
                    <a:pt x="2096" y="4025"/>
                  </a:cubicBezTo>
                  <a:cubicBezTo>
                    <a:pt x="1631" y="3656"/>
                    <a:pt x="1203" y="3227"/>
                    <a:pt x="857" y="2751"/>
                  </a:cubicBezTo>
                  <a:lnTo>
                    <a:pt x="857" y="2751"/>
                  </a:lnTo>
                  <a:lnTo>
                    <a:pt x="2381" y="2870"/>
                  </a:lnTo>
                  <a:cubicBezTo>
                    <a:pt x="2391" y="2871"/>
                    <a:pt x="2401" y="2871"/>
                    <a:pt x="2410" y="2871"/>
                  </a:cubicBezTo>
                  <a:cubicBezTo>
                    <a:pt x="2602" y="2871"/>
                    <a:pt x="2670" y="2755"/>
                    <a:pt x="2739" y="2584"/>
                  </a:cubicBezTo>
                  <a:cubicBezTo>
                    <a:pt x="2893" y="2120"/>
                    <a:pt x="3108" y="1680"/>
                    <a:pt x="3298" y="1227"/>
                  </a:cubicBezTo>
                  <a:cubicBezTo>
                    <a:pt x="3334" y="1168"/>
                    <a:pt x="3548" y="810"/>
                    <a:pt x="3524" y="751"/>
                  </a:cubicBezTo>
                  <a:close/>
                  <a:moveTo>
                    <a:pt x="3550" y="1"/>
                  </a:moveTo>
                  <a:cubicBezTo>
                    <a:pt x="3474" y="1"/>
                    <a:pt x="3399" y="37"/>
                    <a:pt x="3358" y="108"/>
                  </a:cubicBezTo>
                  <a:cubicBezTo>
                    <a:pt x="3001" y="787"/>
                    <a:pt x="2512" y="1620"/>
                    <a:pt x="2429" y="2418"/>
                  </a:cubicBezTo>
                  <a:cubicBezTo>
                    <a:pt x="1762" y="2227"/>
                    <a:pt x="1012" y="2227"/>
                    <a:pt x="322" y="2215"/>
                  </a:cubicBezTo>
                  <a:cubicBezTo>
                    <a:pt x="131" y="2215"/>
                    <a:pt x="0" y="2430"/>
                    <a:pt x="107" y="2596"/>
                  </a:cubicBezTo>
                  <a:cubicBezTo>
                    <a:pt x="536" y="3299"/>
                    <a:pt x="1072" y="3918"/>
                    <a:pt x="1703" y="4442"/>
                  </a:cubicBezTo>
                  <a:cubicBezTo>
                    <a:pt x="1477" y="5013"/>
                    <a:pt x="1310" y="5621"/>
                    <a:pt x="1227" y="6240"/>
                  </a:cubicBezTo>
                  <a:cubicBezTo>
                    <a:pt x="1179" y="6431"/>
                    <a:pt x="1331" y="6592"/>
                    <a:pt x="1504" y="6592"/>
                  </a:cubicBezTo>
                  <a:cubicBezTo>
                    <a:pt x="1546" y="6592"/>
                    <a:pt x="1589" y="6582"/>
                    <a:pt x="1631" y="6561"/>
                  </a:cubicBezTo>
                  <a:cubicBezTo>
                    <a:pt x="2215" y="6275"/>
                    <a:pt x="2739" y="5894"/>
                    <a:pt x="3203" y="5454"/>
                  </a:cubicBezTo>
                  <a:cubicBezTo>
                    <a:pt x="3870" y="5859"/>
                    <a:pt x="4584" y="6216"/>
                    <a:pt x="5310" y="6514"/>
                  </a:cubicBezTo>
                  <a:cubicBezTo>
                    <a:pt x="5352" y="6535"/>
                    <a:pt x="5396" y="6544"/>
                    <a:pt x="5438" y="6544"/>
                  </a:cubicBezTo>
                  <a:cubicBezTo>
                    <a:pt x="5611" y="6544"/>
                    <a:pt x="5765" y="6383"/>
                    <a:pt x="5727" y="6192"/>
                  </a:cubicBezTo>
                  <a:cubicBezTo>
                    <a:pt x="5608" y="5632"/>
                    <a:pt x="5465" y="4906"/>
                    <a:pt x="5132" y="4382"/>
                  </a:cubicBezTo>
                  <a:cubicBezTo>
                    <a:pt x="5739" y="4073"/>
                    <a:pt x="6287" y="3632"/>
                    <a:pt x="6727" y="3096"/>
                  </a:cubicBezTo>
                  <a:cubicBezTo>
                    <a:pt x="6894" y="2918"/>
                    <a:pt x="6775" y="2632"/>
                    <a:pt x="6525" y="2620"/>
                  </a:cubicBezTo>
                  <a:cubicBezTo>
                    <a:pt x="5870" y="2537"/>
                    <a:pt x="5203" y="2418"/>
                    <a:pt x="4536" y="2406"/>
                  </a:cubicBezTo>
                  <a:cubicBezTo>
                    <a:pt x="4382" y="1608"/>
                    <a:pt x="4120" y="834"/>
                    <a:pt x="3751" y="108"/>
                  </a:cubicBezTo>
                  <a:cubicBezTo>
                    <a:pt x="3703" y="37"/>
                    <a:pt x="3626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2853;p40">
              <a:extLst>
                <a:ext uri="{FF2B5EF4-FFF2-40B4-BE49-F238E27FC236}">
                  <a16:creationId xmlns:a16="http://schemas.microsoft.com/office/drawing/2014/main" id="{CFFF46D9-FE3A-4D4D-AE6B-62B7EAFB9923}"/>
                </a:ext>
              </a:extLst>
            </p:cNvPr>
            <p:cNvGrpSpPr/>
            <p:nvPr/>
          </p:nvGrpSpPr>
          <p:grpSpPr>
            <a:xfrm>
              <a:off x="7495983" y="1635637"/>
              <a:ext cx="643363" cy="490189"/>
              <a:chOff x="5205800" y="1097100"/>
              <a:chExt cx="484600" cy="369225"/>
            </a:xfrm>
          </p:grpSpPr>
          <p:sp>
            <p:nvSpPr>
              <p:cNvPr id="72" name="Google Shape;2854;p40">
                <a:extLst>
                  <a:ext uri="{FF2B5EF4-FFF2-40B4-BE49-F238E27FC236}">
                    <a16:creationId xmlns:a16="http://schemas.microsoft.com/office/drawing/2014/main" id="{FC5BF353-45E1-4F3F-B5BB-05DD1B7F76A9}"/>
                  </a:ext>
                </a:extLst>
              </p:cNvPr>
              <p:cNvSpPr/>
              <p:nvPr/>
            </p:nvSpPr>
            <p:spPr>
              <a:xfrm>
                <a:off x="5205800" y="1097100"/>
                <a:ext cx="484600" cy="36922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14769" extrusionOk="0">
                    <a:moveTo>
                      <a:pt x="6105" y="730"/>
                    </a:moveTo>
                    <a:cubicBezTo>
                      <a:pt x="6122" y="730"/>
                      <a:pt x="6139" y="730"/>
                      <a:pt x="6156" y="730"/>
                    </a:cubicBezTo>
                    <a:cubicBezTo>
                      <a:pt x="7977" y="754"/>
                      <a:pt x="9537" y="1480"/>
                      <a:pt x="11156" y="2218"/>
                    </a:cubicBezTo>
                    <a:cubicBezTo>
                      <a:pt x="11823" y="2516"/>
                      <a:pt x="12522" y="2558"/>
                      <a:pt x="13230" y="2558"/>
                    </a:cubicBezTo>
                    <a:cubicBezTo>
                      <a:pt x="13515" y="2558"/>
                      <a:pt x="13801" y="2551"/>
                      <a:pt x="14086" y="2551"/>
                    </a:cubicBezTo>
                    <a:cubicBezTo>
                      <a:pt x="14626" y="2551"/>
                      <a:pt x="15165" y="2576"/>
                      <a:pt x="15693" y="2718"/>
                    </a:cubicBezTo>
                    <a:cubicBezTo>
                      <a:pt x="17621" y="3230"/>
                      <a:pt x="18574" y="4766"/>
                      <a:pt x="18490" y="6731"/>
                    </a:cubicBezTo>
                    <a:cubicBezTo>
                      <a:pt x="18395" y="8850"/>
                      <a:pt x="17133" y="10469"/>
                      <a:pt x="15121" y="11100"/>
                    </a:cubicBezTo>
                    <a:cubicBezTo>
                      <a:pt x="13430" y="11636"/>
                      <a:pt x="11609" y="11493"/>
                      <a:pt x="9847" y="11553"/>
                    </a:cubicBezTo>
                    <a:cubicBezTo>
                      <a:pt x="9930" y="11505"/>
                      <a:pt x="10013" y="11481"/>
                      <a:pt x="10097" y="11457"/>
                    </a:cubicBezTo>
                    <a:cubicBezTo>
                      <a:pt x="10447" y="11390"/>
                      <a:pt x="10357" y="10785"/>
                      <a:pt x="10022" y="10785"/>
                    </a:cubicBezTo>
                    <a:cubicBezTo>
                      <a:pt x="10004" y="10785"/>
                      <a:pt x="9985" y="10787"/>
                      <a:pt x="9966" y="10791"/>
                    </a:cubicBezTo>
                    <a:cubicBezTo>
                      <a:pt x="8477" y="11065"/>
                      <a:pt x="8132" y="12720"/>
                      <a:pt x="6882" y="13398"/>
                    </a:cubicBezTo>
                    <a:cubicBezTo>
                      <a:pt x="6181" y="13780"/>
                      <a:pt x="5344" y="14007"/>
                      <a:pt x="4526" y="14007"/>
                    </a:cubicBezTo>
                    <a:cubicBezTo>
                      <a:pt x="3455" y="14007"/>
                      <a:pt x="2417" y="13617"/>
                      <a:pt x="1762" y="12672"/>
                    </a:cubicBezTo>
                    <a:cubicBezTo>
                      <a:pt x="1238" y="11922"/>
                      <a:pt x="1226" y="10993"/>
                      <a:pt x="1155" y="10112"/>
                    </a:cubicBezTo>
                    <a:lnTo>
                      <a:pt x="905" y="7231"/>
                    </a:lnTo>
                    <a:cubicBezTo>
                      <a:pt x="750" y="5516"/>
                      <a:pt x="643" y="3802"/>
                      <a:pt x="1881" y="2456"/>
                    </a:cubicBezTo>
                    <a:cubicBezTo>
                      <a:pt x="2953" y="1278"/>
                      <a:pt x="4538" y="730"/>
                      <a:pt x="6105" y="730"/>
                    </a:cubicBezTo>
                    <a:close/>
                    <a:moveTo>
                      <a:pt x="6120" y="1"/>
                    </a:moveTo>
                    <a:cubicBezTo>
                      <a:pt x="4748" y="1"/>
                      <a:pt x="3392" y="348"/>
                      <a:pt x="2250" y="1159"/>
                    </a:cubicBezTo>
                    <a:cubicBezTo>
                      <a:pt x="964" y="2040"/>
                      <a:pt x="167" y="3456"/>
                      <a:pt x="72" y="5016"/>
                    </a:cubicBezTo>
                    <a:cubicBezTo>
                      <a:pt x="0" y="6100"/>
                      <a:pt x="155" y="7207"/>
                      <a:pt x="250" y="8290"/>
                    </a:cubicBezTo>
                    <a:cubicBezTo>
                      <a:pt x="345" y="9421"/>
                      <a:pt x="357" y="10612"/>
                      <a:pt x="595" y="11719"/>
                    </a:cubicBezTo>
                    <a:cubicBezTo>
                      <a:pt x="964" y="13517"/>
                      <a:pt x="2560" y="14696"/>
                      <a:pt x="4370" y="14767"/>
                    </a:cubicBezTo>
                    <a:cubicBezTo>
                      <a:pt x="4410" y="14768"/>
                      <a:pt x="4451" y="14769"/>
                      <a:pt x="4491" y="14769"/>
                    </a:cubicBezTo>
                    <a:cubicBezTo>
                      <a:pt x="5581" y="14769"/>
                      <a:pt x="6654" y="14460"/>
                      <a:pt x="7572" y="13863"/>
                    </a:cubicBezTo>
                    <a:cubicBezTo>
                      <a:pt x="8239" y="13434"/>
                      <a:pt x="8692" y="12517"/>
                      <a:pt x="9275" y="11946"/>
                    </a:cubicBezTo>
                    <a:cubicBezTo>
                      <a:pt x="10140" y="12041"/>
                      <a:pt x="11088" y="12118"/>
                      <a:pt x="12045" y="12118"/>
                    </a:cubicBezTo>
                    <a:cubicBezTo>
                      <a:pt x="14919" y="12118"/>
                      <a:pt x="17868" y="11420"/>
                      <a:pt x="18860" y="8409"/>
                    </a:cubicBezTo>
                    <a:cubicBezTo>
                      <a:pt x="19383" y="6850"/>
                      <a:pt x="19360" y="4790"/>
                      <a:pt x="18276" y="3480"/>
                    </a:cubicBezTo>
                    <a:cubicBezTo>
                      <a:pt x="17207" y="2161"/>
                      <a:pt x="15509" y="1787"/>
                      <a:pt x="13896" y="1787"/>
                    </a:cubicBezTo>
                    <a:cubicBezTo>
                      <a:pt x="13820" y="1787"/>
                      <a:pt x="13744" y="1788"/>
                      <a:pt x="13668" y="1790"/>
                    </a:cubicBezTo>
                    <a:cubicBezTo>
                      <a:pt x="13381" y="1795"/>
                      <a:pt x="13088" y="1815"/>
                      <a:pt x="12798" y="1815"/>
                    </a:cubicBezTo>
                    <a:cubicBezTo>
                      <a:pt x="12486" y="1815"/>
                      <a:pt x="12178" y="1792"/>
                      <a:pt x="11883" y="1706"/>
                    </a:cubicBezTo>
                    <a:cubicBezTo>
                      <a:pt x="11382" y="1551"/>
                      <a:pt x="10930" y="1266"/>
                      <a:pt x="10466" y="1051"/>
                    </a:cubicBezTo>
                    <a:cubicBezTo>
                      <a:pt x="9466" y="587"/>
                      <a:pt x="8406" y="266"/>
                      <a:pt x="7322" y="87"/>
                    </a:cubicBezTo>
                    <a:cubicBezTo>
                      <a:pt x="6923" y="30"/>
                      <a:pt x="6521" y="1"/>
                      <a:pt x="6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855;p40">
                <a:extLst>
                  <a:ext uri="{FF2B5EF4-FFF2-40B4-BE49-F238E27FC236}">
                    <a16:creationId xmlns:a16="http://schemas.microsoft.com/office/drawing/2014/main" id="{A3C64036-D2E3-402F-829E-71C6D3F01B13}"/>
                  </a:ext>
                </a:extLst>
              </p:cNvPr>
              <p:cNvSpPr/>
              <p:nvPr/>
            </p:nvSpPr>
            <p:spPr>
              <a:xfrm>
                <a:off x="5478000" y="1228100"/>
                <a:ext cx="1391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2256" extrusionOk="0">
                    <a:moveTo>
                      <a:pt x="1415" y="1"/>
                    </a:moveTo>
                    <a:cubicBezTo>
                      <a:pt x="804" y="1"/>
                      <a:pt x="0" y="232"/>
                      <a:pt x="113" y="1003"/>
                    </a:cubicBezTo>
                    <a:cubicBezTo>
                      <a:pt x="233" y="1848"/>
                      <a:pt x="1340" y="2157"/>
                      <a:pt x="2054" y="2229"/>
                    </a:cubicBezTo>
                    <a:cubicBezTo>
                      <a:pt x="2249" y="2245"/>
                      <a:pt x="2470" y="2256"/>
                      <a:pt x="2703" y="2256"/>
                    </a:cubicBezTo>
                    <a:cubicBezTo>
                      <a:pt x="3495" y="2256"/>
                      <a:pt x="4431" y="2132"/>
                      <a:pt x="4983" y="1681"/>
                    </a:cubicBezTo>
                    <a:cubicBezTo>
                      <a:pt x="5459" y="1276"/>
                      <a:pt x="5567" y="514"/>
                      <a:pt x="4947" y="205"/>
                    </a:cubicBezTo>
                    <a:cubicBezTo>
                      <a:pt x="4923" y="194"/>
                      <a:pt x="4899" y="189"/>
                      <a:pt x="4875" y="189"/>
                    </a:cubicBezTo>
                    <a:cubicBezTo>
                      <a:pt x="4750" y="189"/>
                      <a:pt x="4653" y="334"/>
                      <a:pt x="4733" y="455"/>
                    </a:cubicBezTo>
                    <a:cubicBezTo>
                      <a:pt x="5281" y="1384"/>
                      <a:pt x="3721" y="1574"/>
                      <a:pt x="3364" y="1622"/>
                    </a:cubicBezTo>
                    <a:cubicBezTo>
                      <a:pt x="3099" y="1651"/>
                      <a:pt x="2843" y="1672"/>
                      <a:pt x="2581" y="1672"/>
                    </a:cubicBezTo>
                    <a:cubicBezTo>
                      <a:pt x="2525" y="1672"/>
                      <a:pt x="2468" y="1671"/>
                      <a:pt x="2411" y="1669"/>
                    </a:cubicBezTo>
                    <a:cubicBezTo>
                      <a:pt x="2383" y="1670"/>
                      <a:pt x="2355" y="1671"/>
                      <a:pt x="2327" y="1671"/>
                    </a:cubicBezTo>
                    <a:cubicBezTo>
                      <a:pt x="1964" y="1671"/>
                      <a:pt x="1612" y="1599"/>
                      <a:pt x="1280" y="1467"/>
                    </a:cubicBezTo>
                    <a:cubicBezTo>
                      <a:pt x="750" y="1219"/>
                      <a:pt x="966" y="633"/>
                      <a:pt x="1525" y="633"/>
                    </a:cubicBezTo>
                    <a:cubicBezTo>
                      <a:pt x="1531" y="633"/>
                      <a:pt x="1537" y="633"/>
                      <a:pt x="1542" y="633"/>
                    </a:cubicBezTo>
                    <a:cubicBezTo>
                      <a:pt x="1546" y="634"/>
                      <a:pt x="1550" y="634"/>
                      <a:pt x="1554" y="634"/>
                    </a:cubicBezTo>
                    <a:cubicBezTo>
                      <a:pt x="1946" y="634"/>
                      <a:pt x="1907" y="26"/>
                      <a:pt x="1506" y="2"/>
                    </a:cubicBezTo>
                    <a:cubicBezTo>
                      <a:pt x="1477" y="1"/>
                      <a:pt x="1446" y="1"/>
                      <a:pt x="14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856;p40">
                <a:extLst>
                  <a:ext uri="{FF2B5EF4-FFF2-40B4-BE49-F238E27FC236}">
                    <a16:creationId xmlns:a16="http://schemas.microsoft.com/office/drawing/2014/main" id="{AD763233-DAA0-496A-BB24-C326D754DE15}"/>
                  </a:ext>
                </a:extLst>
              </p:cNvPr>
              <p:cNvSpPr/>
              <p:nvPr/>
            </p:nvSpPr>
            <p:spPr>
              <a:xfrm>
                <a:off x="5251925" y="1336500"/>
                <a:ext cx="11195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2984" extrusionOk="0">
                    <a:moveTo>
                      <a:pt x="1349" y="0"/>
                    </a:moveTo>
                    <a:cubicBezTo>
                      <a:pt x="884" y="0"/>
                      <a:pt x="402" y="205"/>
                      <a:pt x="203" y="643"/>
                    </a:cubicBezTo>
                    <a:cubicBezTo>
                      <a:pt x="1" y="1119"/>
                      <a:pt x="179" y="1750"/>
                      <a:pt x="703" y="1881"/>
                    </a:cubicBezTo>
                    <a:cubicBezTo>
                      <a:pt x="724" y="1886"/>
                      <a:pt x="744" y="1888"/>
                      <a:pt x="764" y="1888"/>
                    </a:cubicBezTo>
                    <a:cubicBezTo>
                      <a:pt x="986" y="1888"/>
                      <a:pt x="1093" y="1593"/>
                      <a:pt x="929" y="1429"/>
                    </a:cubicBezTo>
                    <a:cubicBezTo>
                      <a:pt x="572" y="1084"/>
                      <a:pt x="774" y="643"/>
                      <a:pt x="1275" y="619"/>
                    </a:cubicBezTo>
                    <a:cubicBezTo>
                      <a:pt x="1292" y="618"/>
                      <a:pt x="1310" y="618"/>
                      <a:pt x="1328" y="618"/>
                    </a:cubicBezTo>
                    <a:cubicBezTo>
                      <a:pt x="1687" y="618"/>
                      <a:pt x="2003" y="844"/>
                      <a:pt x="2287" y="1048"/>
                    </a:cubicBezTo>
                    <a:cubicBezTo>
                      <a:pt x="2929" y="1536"/>
                      <a:pt x="3358" y="2036"/>
                      <a:pt x="3394" y="2870"/>
                    </a:cubicBezTo>
                    <a:cubicBezTo>
                      <a:pt x="3394" y="2939"/>
                      <a:pt x="3454" y="2984"/>
                      <a:pt x="3515" y="2984"/>
                    </a:cubicBezTo>
                    <a:cubicBezTo>
                      <a:pt x="3549" y="2984"/>
                      <a:pt x="3583" y="2970"/>
                      <a:pt x="3608" y="2941"/>
                    </a:cubicBezTo>
                    <a:cubicBezTo>
                      <a:pt x="4477" y="1810"/>
                      <a:pt x="2644" y="215"/>
                      <a:pt x="1620" y="24"/>
                    </a:cubicBezTo>
                    <a:cubicBezTo>
                      <a:pt x="1532" y="8"/>
                      <a:pt x="1441" y="0"/>
                      <a:pt x="1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857;p40">
                <a:extLst>
                  <a:ext uri="{FF2B5EF4-FFF2-40B4-BE49-F238E27FC236}">
                    <a16:creationId xmlns:a16="http://schemas.microsoft.com/office/drawing/2014/main" id="{61CBB992-614E-4B10-A8D9-93F4868D0C9E}"/>
                  </a:ext>
                </a:extLst>
              </p:cNvPr>
              <p:cNvSpPr/>
              <p:nvPr/>
            </p:nvSpPr>
            <p:spPr>
              <a:xfrm>
                <a:off x="5288825" y="1152575"/>
                <a:ext cx="96575" cy="1164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4658" extrusionOk="0">
                    <a:moveTo>
                      <a:pt x="2687" y="1"/>
                    </a:moveTo>
                    <a:cubicBezTo>
                      <a:pt x="2263" y="1"/>
                      <a:pt x="1804" y="169"/>
                      <a:pt x="1453" y="428"/>
                    </a:cubicBezTo>
                    <a:cubicBezTo>
                      <a:pt x="584" y="1083"/>
                      <a:pt x="1" y="2202"/>
                      <a:pt x="37" y="3309"/>
                    </a:cubicBezTo>
                    <a:cubicBezTo>
                      <a:pt x="75" y="4147"/>
                      <a:pt x="616" y="4658"/>
                      <a:pt x="1343" y="4658"/>
                    </a:cubicBezTo>
                    <a:cubicBezTo>
                      <a:pt x="1524" y="4658"/>
                      <a:pt x="1718" y="4626"/>
                      <a:pt x="1918" y="4559"/>
                    </a:cubicBezTo>
                    <a:cubicBezTo>
                      <a:pt x="2894" y="4238"/>
                      <a:pt x="3763" y="3059"/>
                      <a:pt x="3763" y="2011"/>
                    </a:cubicBezTo>
                    <a:cubicBezTo>
                      <a:pt x="3756" y="1974"/>
                      <a:pt x="3724" y="1950"/>
                      <a:pt x="3690" y="1950"/>
                    </a:cubicBezTo>
                    <a:cubicBezTo>
                      <a:pt x="3670" y="1950"/>
                      <a:pt x="3650" y="1958"/>
                      <a:pt x="3632" y="1976"/>
                    </a:cubicBezTo>
                    <a:cubicBezTo>
                      <a:pt x="3275" y="2321"/>
                      <a:pt x="3108" y="2797"/>
                      <a:pt x="2799" y="3190"/>
                    </a:cubicBezTo>
                    <a:cubicBezTo>
                      <a:pt x="2505" y="3546"/>
                      <a:pt x="1873" y="4059"/>
                      <a:pt x="1362" y="4059"/>
                    </a:cubicBezTo>
                    <a:cubicBezTo>
                      <a:pt x="1088" y="4059"/>
                      <a:pt x="848" y="3911"/>
                      <a:pt x="715" y="3512"/>
                    </a:cubicBezTo>
                    <a:cubicBezTo>
                      <a:pt x="549" y="3023"/>
                      <a:pt x="846" y="2250"/>
                      <a:pt x="1072" y="1833"/>
                    </a:cubicBezTo>
                    <a:cubicBezTo>
                      <a:pt x="1192" y="1618"/>
                      <a:pt x="1346" y="1416"/>
                      <a:pt x="1525" y="1226"/>
                    </a:cubicBezTo>
                    <a:cubicBezTo>
                      <a:pt x="1719" y="1031"/>
                      <a:pt x="2274" y="573"/>
                      <a:pt x="2715" y="573"/>
                    </a:cubicBezTo>
                    <a:cubicBezTo>
                      <a:pt x="2949" y="573"/>
                      <a:pt x="3152" y="703"/>
                      <a:pt x="3251" y="1071"/>
                    </a:cubicBezTo>
                    <a:cubicBezTo>
                      <a:pt x="3287" y="1211"/>
                      <a:pt x="3388" y="1270"/>
                      <a:pt x="3495" y="1270"/>
                    </a:cubicBezTo>
                    <a:cubicBezTo>
                      <a:pt x="3671" y="1270"/>
                      <a:pt x="3863" y="1110"/>
                      <a:pt x="3811" y="880"/>
                    </a:cubicBezTo>
                    <a:cubicBezTo>
                      <a:pt x="3661" y="248"/>
                      <a:pt x="3200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858;p40">
                <a:extLst>
                  <a:ext uri="{FF2B5EF4-FFF2-40B4-BE49-F238E27FC236}">
                    <a16:creationId xmlns:a16="http://schemas.microsoft.com/office/drawing/2014/main" id="{288489B5-3E59-42AF-9867-3218E7C94164}"/>
                  </a:ext>
                </a:extLst>
              </p:cNvPr>
              <p:cNvSpPr/>
              <p:nvPr/>
            </p:nvSpPr>
            <p:spPr>
              <a:xfrm>
                <a:off x="5558525" y="1336225"/>
                <a:ext cx="152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181" extrusionOk="0">
                    <a:moveTo>
                      <a:pt x="163" y="0"/>
                    </a:moveTo>
                    <a:cubicBezTo>
                      <a:pt x="84" y="0"/>
                      <a:pt x="0" y="89"/>
                      <a:pt x="36" y="178"/>
                    </a:cubicBezTo>
                    <a:cubicBezTo>
                      <a:pt x="95" y="321"/>
                      <a:pt x="143" y="476"/>
                      <a:pt x="190" y="618"/>
                    </a:cubicBezTo>
                    <a:cubicBezTo>
                      <a:pt x="238" y="773"/>
                      <a:pt x="250" y="928"/>
                      <a:pt x="286" y="1083"/>
                    </a:cubicBezTo>
                    <a:cubicBezTo>
                      <a:pt x="302" y="1152"/>
                      <a:pt x="349" y="1181"/>
                      <a:pt x="399" y="1181"/>
                    </a:cubicBezTo>
                    <a:cubicBezTo>
                      <a:pt x="461" y="1181"/>
                      <a:pt x="528" y="1137"/>
                      <a:pt x="548" y="1071"/>
                    </a:cubicBezTo>
                    <a:cubicBezTo>
                      <a:pt x="607" y="690"/>
                      <a:pt x="500" y="309"/>
                      <a:pt x="238" y="35"/>
                    </a:cubicBezTo>
                    <a:cubicBezTo>
                      <a:pt x="217" y="11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859;p40">
                <a:extLst>
                  <a:ext uri="{FF2B5EF4-FFF2-40B4-BE49-F238E27FC236}">
                    <a16:creationId xmlns:a16="http://schemas.microsoft.com/office/drawing/2014/main" id="{D4B037E0-1FB6-45EF-852A-678EB4A1BBDE}"/>
                  </a:ext>
                </a:extLst>
              </p:cNvPr>
              <p:cNvSpPr/>
              <p:nvPr/>
            </p:nvSpPr>
            <p:spPr>
              <a:xfrm>
                <a:off x="5542600" y="1346550"/>
                <a:ext cx="162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909" extrusionOk="0">
                    <a:moveTo>
                      <a:pt x="278" y="0"/>
                    </a:moveTo>
                    <a:cubicBezTo>
                      <a:pt x="139" y="0"/>
                      <a:pt x="1" y="151"/>
                      <a:pt x="113" y="289"/>
                    </a:cubicBezTo>
                    <a:cubicBezTo>
                      <a:pt x="208" y="432"/>
                      <a:pt x="268" y="598"/>
                      <a:pt x="280" y="777"/>
                    </a:cubicBezTo>
                    <a:cubicBezTo>
                      <a:pt x="287" y="861"/>
                      <a:pt x="356" y="908"/>
                      <a:pt x="426" y="908"/>
                    </a:cubicBezTo>
                    <a:cubicBezTo>
                      <a:pt x="475" y="908"/>
                      <a:pt x="524" y="885"/>
                      <a:pt x="554" y="837"/>
                    </a:cubicBezTo>
                    <a:cubicBezTo>
                      <a:pt x="649" y="575"/>
                      <a:pt x="601" y="289"/>
                      <a:pt x="423" y="75"/>
                    </a:cubicBezTo>
                    <a:cubicBezTo>
                      <a:pt x="383" y="22"/>
                      <a:pt x="330" y="0"/>
                      <a:pt x="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860;p40">
                <a:extLst>
                  <a:ext uri="{FF2B5EF4-FFF2-40B4-BE49-F238E27FC236}">
                    <a16:creationId xmlns:a16="http://schemas.microsoft.com/office/drawing/2014/main" id="{2A484B71-DA2F-4174-93BC-AF74D99647DA}"/>
                  </a:ext>
                </a:extLst>
              </p:cNvPr>
              <p:cNvSpPr/>
              <p:nvPr/>
            </p:nvSpPr>
            <p:spPr>
              <a:xfrm>
                <a:off x="5620525" y="1217125"/>
                <a:ext cx="1747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790" extrusionOk="0">
                    <a:moveTo>
                      <a:pt x="147" y="0"/>
                    </a:moveTo>
                    <a:cubicBezTo>
                      <a:pt x="69" y="0"/>
                      <a:pt x="1" y="80"/>
                      <a:pt x="20" y="168"/>
                    </a:cubicBezTo>
                    <a:cubicBezTo>
                      <a:pt x="139" y="430"/>
                      <a:pt x="294" y="668"/>
                      <a:pt x="306" y="977"/>
                    </a:cubicBezTo>
                    <a:cubicBezTo>
                      <a:pt x="330" y="1227"/>
                      <a:pt x="175" y="1477"/>
                      <a:pt x="235" y="1715"/>
                    </a:cubicBezTo>
                    <a:cubicBezTo>
                      <a:pt x="254" y="1765"/>
                      <a:pt x="299" y="1790"/>
                      <a:pt x="341" y="1790"/>
                    </a:cubicBezTo>
                    <a:cubicBezTo>
                      <a:pt x="349" y="1790"/>
                      <a:pt x="358" y="1789"/>
                      <a:pt x="366" y="1787"/>
                    </a:cubicBezTo>
                    <a:cubicBezTo>
                      <a:pt x="663" y="1656"/>
                      <a:pt x="699" y="1192"/>
                      <a:pt x="675" y="906"/>
                    </a:cubicBezTo>
                    <a:cubicBezTo>
                      <a:pt x="639" y="560"/>
                      <a:pt x="508" y="203"/>
                      <a:pt x="199" y="13"/>
                    </a:cubicBezTo>
                    <a:cubicBezTo>
                      <a:pt x="182" y="4"/>
                      <a:pt x="164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861;p40">
                <a:extLst>
                  <a:ext uri="{FF2B5EF4-FFF2-40B4-BE49-F238E27FC236}">
                    <a16:creationId xmlns:a16="http://schemas.microsoft.com/office/drawing/2014/main" id="{14AC6240-7EE3-4B05-ADA9-C3176E42429B}"/>
                  </a:ext>
                </a:extLst>
              </p:cNvPr>
              <p:cNvSpPr/>
              <p:nvPr/>
            </p:nvSpPr>
            <p:spPr>
              <a:xfrm>
                <a:off x="5288800" y="1250000"/>
                <a:ext cx="103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1863" extrusionOk="0">
                    <a:moveTo>
                      <a:pt x="4022" y="1"/>
                    </a:moveTo>
                    <a:cubicBezTo>
                      <a:pt x="4007" y="1"/>
                      <a:pt x="3992" y="6"/>
                      <a:pt x="3979" y="19"/>
                    </a:cubicBezTo>
                    <a:cubicBezTo>
                      <a:pt x="3258" y="640"/>
                      <a:pt x="2406" y="1549"/>
                      <a:pt x="1509" y="1549"/>
                    </a:cubicBezTo>
                    <a:cubicBezTo>
                      <a:pt x="1116" y="1549"/>
                      <a:pt x="714" y="1374"/>
                      <a:pt x="311" y="924"/>
                    </a:cubicBezTo>
                    <a:cubicBezTo>
                      <a:pt x="283" y="893"/>
                      <a:pt x="250" y="880"/>
                      <a:pt x="217" y="880"/>
                    </a:cubicBezTo>
                    <a:cubicBezTo>
                      <a:pt x="109" y="880"/>
                      <a:pt x="1" y="1017"/>
                      <a:pt x="73" y="1127"/>
                    </a:cubicBezTo>
                    <a:cubicBezTo>
                      <a:pt x="429" y="1653"/>
                      <a:pt x="902" y="1862"/>
                      <a:pt x="1403" y="1862"/>
                    </a:cubicBezTo>
                    <a:cubicBezTo>
                      <a:pt x="2444" y="1862"/>
                      <a:pt x="3607" y="959"/>
                      <a:pt x="4098" y="115"/>
                    </a:cubicBezTo>
                    <a:cubicBezTo>
                      <a:pt x="4125" y="68"/>
                      <a:pt x="4074" y="1"/>
                      <a:pt x="40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862;p40">
                <a:extLst>
                  <a:ext uri="{FF2B5EF4-FFF2-40B4-BE49-F238E27FC236}">
                    <a16:creationId xmlns:a16="http://schemas.microsoft.com/office/drawing/2014/main" id="{A373358E-67EA-4961-AB27-13D05161E54E}"/>
                  </a:ext>
                </a:extLst>
              </p:cNvPr>
              <p:cNvSpPr/>
              <p:nvPr/>
            </p:nvSpPr>
            <p:spPr>
              <a:xfrm>
                <a:off x="5250150" y="1164325"/>
                <a:ext cx="392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645" extrusionOk="0">
                    <a:moveTo>
                      <a:pt x="1362" y="1"/>
                    </a:moveTo>
                    <a:cubicBezTo>
                      <a:pt x="1322" y="1"/>
                      <a:pt x="1283" y="19"/>
                      <a:pt x="1250" y="65"/>
                    </a:cubicBezTo>
                    <a:cubicBezTo>
                      <a:pt x="655" y="922"/>
                      <a:pt x="0" y="2744"/>
                      <a:pt x="857" y="3625"/>
                    </a:cubicBezTo>
                    <a:cubicBezTo>
                      <a:pt x="871" y="3639"/>
                      <a:pt x="886" y="3645"/>
                      <a:pt x="900" y="3645"/>
                    </a:cubicBezTo>
                    <a:cubicBezTo>
                      <a:pt x="935" y="3645"/>
                      <a:pt x="965" y="3611"/>
                      <a:pt x="965" y="3577"/>
                    </a:cubicBezTo>
                    <a:cubicBezTo>
                      <a:pt x="988" y="2982"/>
                      <a:pt x="834" y="2482"/>
                      <a:pt x="941" y="1875"/>
                    </a:cubicBezTo>
                    <a:cubicBezTo>
                      <a:pt x="1048" y="1303"/>
                      <a:pt x="1322" y="791"/>
                      <a:pt x="1524" y="256"/>
                    </a:cubicBezTo>
                    <a:cubicBezTo>
                      <a:pt x="1567" y="134"/>
                      <a:pt x="1466" y="1"/>
                      <a:pt x="13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863;p40">
                <a:extLst>
                  <a:ext uri="{FF2B5EF4-FFF2-40B4-BE49-F238E27FC236}">
                    <a16:creationId xmlns:a16="http://schemas.microsoft.com/office/drawing/2014/main" id="{AA65667E-42DB-48FA-A37C-BDFC17C24EFE}"/>
                  </a:ext>
                </a:extLst>
              </p:cNvPr>
              <p:cNvSpPr/>
              <p:nvPr/>
            </p:nvSpPr>
            <p:spPr>
              <a:xfrm>
                <a:off x="5390100" y="1357250"/>
                <a:ext cx="1692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137" extrusionOk="0">
                    <a:moveTo>
                      <a:pt x="147" y="0"/>
                    </a:moveTo>
                    <a:cubicBezTo>
                      <a:pt x="65" y="0"/>
                      <a:pt x="1" y="85"/>
                      <a:pt x="22" y="170"/>
                    </a:cubicBezTo>
                    <a:cubicBezTo>
                      <a:pt x="81" y="301"/>
                      <a:pt x="153" y="432"/>
                      <a:pt x="224" y="563"/>
                    </a:cubicBezTo>
                    <a:cubicBezTo>
                      <a:pt x="296" y="706"/>
                      <a:pt x="331" y="861"/>
                      <a:pt x="320" y="1028"/>
                    </a:cubicBezTo>
                    <a:cubicBezTo>
                      <a:pt x="320" y="1101"/>
                      <a:pt x="379" y="1136"/>
                      <a:pt x="441" y="1136"/>
                    </a:cubicBezTo>
                    <a:cubicBezTo>
                      <a:pt x="501" y="1136"/>
                      <a:pt x="564" y="1104"/>
                      <a:pt x="581" y="1040"/>
                    </a:cubicBezTo>
                    <a:cubicBezTo>
                      <a:pt x="677" y="694"/>
                      <a:pt x="605" y="87"/>
                      <a:pt x="177" y="4"/>
                    </a:cubicBezTo>
                    <a:cubicBezTo>
                      <a:pt x="167" y="1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864;p40">
                <a:extLst>
                  <a:ext uri="{FF2B5EF4-FFF2-40B4-BE49-F238E27FC236}">
                    <a16:creationId xmlns:a16="http://schemas.microsoft.com/office/drawing/2014/main" id="{431BCA11-4EF9-4FBD-9DD2-1280AD105E0A}"/>
                  </a:ext>
                </a:extLst>
              </p:cNvPr>
              <p:cNvSpPr/>
              <p:nvPr/>
            </p:nvSpPr>
            <p:spPr>
              <a:xfrm>
                <a:off x="5377275" y="1369825"/>
                <a:ext cx="145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976" extrusionOk="0">
                    <a:moveTo>
                      <a:pt x="224" y="0"/>
                    </a:moveTo>
                    <a:cubicBezTo>
                      <a:pt x="108" y="0"/>
                      <a:pt x="0" y="93"/>
                      <a:pt x="59" y="239"/>
                    </a:cubicBezTo>
                    <a:cubicBezTo>
                      <a:pt x="154" y="465"/>
                      <a:pt x="201" y="739"/>
                      <a:pt x="368" y="941"/>
                    </a:cubicBezTo>
                    <a:cubicBezTo>
                      <a:pt x="385" y="964"/>
                      <a:pt x="413" y="976"/>
                      <a:pt x="439" y="976"/>
                    </a:cubicBezTo>
                    <a:cubicBezTo>
                      <a:pt x="469" y="976"/>
                      <a:pt x="498" y="961"/>
                      <a:pt x="511" y="929"/>
                    </a:cubicBezTo>
                    <a:cubicBezTo>
                      <a:pt x="571" y="810"/>
                      <a:pt x="582" y="668"/>
                      <a:pt x="547" y="537"/>
                    </a:cubicBezTo>
                    <a:cubicBezTo>
                      <a:pt x="523" y="394"/>
                      <a:pt x="475" y="251"/>
                      <a:pt x="416" y="120"/>
                    </a:cubicBezTo>
                    <a:cubicBezTo>
                      <a:pt x="374" y="37"/>
                      <a:pt x="297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865;p40">
                <a:extLst>
                  <a:ext uri="{FF2B5EF4-FFF2-40B4-BE49-F238E27FC236}">
                    <a16:creationId xmlns:a16="http://schemas.microsoft.com/office/drawing/2014/main" id="{0AE6DD4A-C3B2-47AD-8BC5-F347C3F387B1}"/>
                  </a:ext>
                </a:extLst>
              </p:cNvPr>
              <p:cNvSpPr/>
              <p:nvPr/>
            </p:nvSpPr>
            <p:spPr>
              <a:xfrm>
                <a:off x="5457050" y="1159875"/>
                <a:ext cx="1517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50" extrusionOk="0">
                    <a:moveTo>
                      <a:pt x="381" y="0"/>
                    </a:moveTo>
                    <a:cubicBezTo>
                      <a:pt x="323" y="0"/>
                      <a:pt x="267" y="33"/>
                      <a:pt x="261" y="100"/>
                    </a:cubicBezTo>
                    <a:cubicBezTo>
                      <a:pt x="261" y="338"/>
                      <a:pt x="189" y="576"/>
                      <a:pt x="58" y="779"/>
                    </a:cubicBezTo>
                    <a:cubicBezTo>
                      <a:pt x="0" y="856"/>
                      <a:pt x="53" y="950"/>
                      <a:pt x="125" y="950"/>
                    </a:cubicBezTo>
                    <a:cubicBezTo>
                      <a:pt x="142" y="950"/>
                      <a:pt x="160" y="945"/>
                      <a:pt x="178" y="934"/>
                    </a:cubicBezTo>
                    <a:cubicBezTo>
                      <a:pt x="463" y="755"/>
                      <a:pt x="606" y="410"/>
                      <a:pt x="511" y="88"/>
                    </a:cubicBezTo>
                    <a:cubicBezTo>
                      <a:pt x="493" y="30"/>
                      <a:pt x="436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866;p40">
                <a:extLst>
                  <a:ext uri="{FF2B5EF4-FFF2-40B4-BE49-F238E27FC236}">
                    <a16:creationId xmlns:a16="http://schemas.microsoft.com/office/drawing/2014/main" id="{3C6BAD2D-A0B4-4B81-8468-3C3BE3408FAC}"/>
                  </a:ext>
                </a:extLst>
              </p:cNvPr>
              <p:cNvSpPr/>
              <p:nvPr/>
            </p:nvSpPr>
            <p:spPr>
              <a:xfrm>
                <a:off x="5442575" y="1151325"/>
                <a:ext cx="168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985" extrusionOk="0">
                    <a:moveTo>
                      <a:pt x="424" y="1"/>
                    </a:moveTo>
                    <a:cubicBezTo>
                      <a:pt x="337" y="1"/>
                      <a:pt x="245" y="65"/>
                      <a:pt x="245" y="168"/>
                    </a:cubicBezTo>
                    <a:cubicBezTo>
                      <a:pt x="245" y="406"/>
                      <a:pt x="185" y="633"/>
                      <a:pt x="42" y="823"/>
                    </a:cubicBezTo>
                    <a:cubicBezTo>
                      <a:pt x="1" y="886"/>
                      <a:pt x="32" y="984"/>
                      <a:pt x="112" y="984"/>
                    </a:cubicBezTo>
                    <a:cubicBezTo>
                      <a:pt x="123" y="984"/>
                      <a:pt x="136" y="982"/>
                      <a:pt x="149" y="978"/>
                    </a:cubicBezTo>
                    <a:cubicBezTo>
                      <a:pt x="495" y="835"/>
                      <a:pt x="673" y="454"/>
                      <a:pt x="566" y="109"/>
                    </a:cubicBezTo>
                    <a:cubicBezTo>
                      <a:pt x="546" y="34"/>
                      <a:pt x="486" y="1"/>
                      <a:pt x="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2867;p40">
              <a:extLst>
                <a:ext uri="{FF2B5EF4-FFF2-40B4-BE49-F238E27FC236}">
                  <a16:creationId xmlns:a16="http://schemas.microsoft.com/office/drawing/2014/main" id="{D995EE02-130B-4BE3-B67A-AB69F4DFE56E}"/>
                </a:ext>
              </a:extLst>
            </p:cNvPr>
            <p:cNvSpPr/>
            <p:nvPr/>
          </p:nvSpPr>
          <p:spPr>
            <a:xfrm>
              <a:off x="10060209" y="1512633"/>
              <a:ext cx="637057" cy="736197"/>
            </a:xfrm>
            <a:custGeom>
              <a:avLst/>
              <a:gdLst/>
              <a:ahLst/>
              <a:cxnLst/>
              <a:rect l="l" t="t" r="r" b="b"/>
              <a:pathLst>
                <a:path w="19194" h="22181" extrusionOk="0">
                  <a:moveTo>
                    <a:pt x="8115" y="836"/>
                  </a:moveTo>
                  <a:cubicBezTo>
                    <a:pt x="9365" y="836"/>
                    <a:pt x="10609" y="1040"/>
                    <a:pt x="11800" y="1504"/>
                  </a:cubicBezTo>
                  <a:cubicBezTo>
                    <a:pt x="14395" y="2540"/>
                    <a:pt x="16300" y="4636"/>
                    <a:pt x="16907" y="7374"/>
                  </a:cubicBezTo>
                  <a:cubicBezTo>
                    <a:pt x="18086" y="12684"/>
                    <a:pt x="15360" y="18876"/>
                    <a:pt x="10073" y="20733"/>
                  </a:cubicBezTo>
                  <a:cubicBezTo>
                    <a:pt x="8970" y="21118"/>
                    <a:pt x="7851" y="21282"/>
                    <a:pt x="6734" y="21282"/>
                  </a:cubicBezTo>
                  <a:cubicBezTo>
                    <a:pt x="5017" y="21282"/>
                    <a:pt x="3305" y="20893"/>
                    <a:pt x="1667" y="20316"/>
                  </a:cubicBezTo>
                  <a:cubicBezTo>
                    <a:pt x="5644" y="18530"/>
                    <a:pt x="8990" y="15387"/>
                    <a:pt x="9549" y="10815"/>
                  </a:cubicBezTo>
                  <a:cubicBezTo>
                    <a:pt x="9776" y="8803"/>
                    <a:pt x="9359" y="6767"/>
                    <a:pt x="8359" y="5017"/>
                  </a:cubicBezTo>
                  <a:cubicBezTo>
                    <a:pt x="8347" y="4969"/>
                    <a:pt x="8335" y="4933"/>
                    <a:pt x="8311" y="4898"/>
                  </a:cubicBezTo>
                  <a:cubicBezTo>
                    <a:pt x="8287" y="4862"/>
                    <a:pt x="8252" y="4814"/>
                    <a:pt x="8228" y="4779"/>
                  </a:cubicBezTo>
                  <a:cubicBezTo>
                    <a:pt x="7513" y="3576"/>
                    <a:pt x="6478" y="2600"/>
                    <a:pt x="5239" y="1969"/>
                  </a:cubicBezTo>
                  <a:cubicBezTo>
                    <a:pt x="4906" y="1766"/>
                    <a:pt x="4561" y="1600"/>
                    <a:pt x="4215" y="1445"/>
                  </a:cubicBezTo>
                  <a:cubicBezTo>
                    <a:pt x="5484" y="1061"/>
                    <a:pt x="6802" y="836"/>
                    <a:pt x="8115" y="836"/>
                  </a:cubicBezTo>
                  <a:close/>
                  <a:moveTo>
                    <a:pt x="8139" y="1"/>
                  </a:moveTo>
                  <a:cubicBezTo>
                    <a:pt x="6328" y="1"/>
                    <a:pt x="4499" y="394"/>
                    <a:pt x="2799" y="1040"/>
                  </a:cubicBezTo>
                  <a:cubicBezTo>
                    <a:pt x="2370" y="1207"/>
                    <a:pt x="2525" y="1743"/>
                    <a:pt x="2894" y="1850"/>
                  </a:cubicBezTo>
                  <a:cubicBezTo>
                    <a:pt x="3620" y="2064"/>
                    <a:pt x="4311" y="2362"/>
                    <a:pt x="4965" y="2743"/>
                  </a:cubicBezTo>
                  <a:cubicBezTo>
                    <a:pt x="7763" y="4505"/>
                    <a:pt x="9299" y="7636"/>
                    <a:pt x="8680" y="11137"/>
                  </a:cubicBezTo>
                  <a:cubicBezTo>
                    <a:pt x="7954" y="15411"/>
                    <a:pt x="4394" y="18697"/>
                    <a:pt x="370" y="19947"/>
                  </a:cubicBezTo>
                  <a:cubicBezTo>
                    <a:pt x="1" y="20066"/>
                    <a:pt x="48" y="20578"/>
                    <a:pt x="346" y="20721"/>
                  </a:cubicBezTo>
                  <a:cubicBezTo>
                    <a:pt x="2243" y="21645"/>
                    <a:pt x="4415" y="22180"/>
                    <a:pt x="6560" y="22180"/>
                  </a:cubicBezTo>
                  <a:cubicBezTo>
                    <a:pt x="7511" y="22180"/>
                    <a:pt x="8457" y="22075"/>
                    <a:pt x="9371" y="21852"/>
                  </a:cubicBezTo>
                  <a:cubicBezTo>
                    <a:pt x="12228" y="21150"/>
                    <a:pt x="14657" y="19245"/>
                    <a:pt x="16169" y="16732"/>
                  </a:cubicBezTo>
                  <a:cubicBezTo>
                    <a:pt x="19193" y="11684"/>
                    <a:pt x="18753" y="4160"/>
                    <a:pt x="13145" y="1195"/>
                  </a:cubicBezTo>
                  <a:cubicBezTo>
                    <a:pt x="11576" y="358"/>
                    <a:pt x="9865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8;p40">
              <a:extLst>
                <a:ext uri="{FF2B5EF4-FFF2-40B4-BE49-F238E27FC236}">
                  <a16:creationId xmlns:a16="http://schemas.microsoft.com/office/drawing/2014/main" id="{C0622651-4E46-4534-A3E4-38AA492E4F4B}"/>
                </a:ext>
              </a:extLst>
            </p:cNvPr>
            <p:cNvSpPr/>
            <p:nvPr/>
          </p:nvSpPr>
          <p:spPr>
            <a:xfrm>
              <a:off x="10313584" y="1570650"/>
              <a:ext cx="165952" cy="496462"/>
            </a:xfrm>
            <a:custGeom>
              <a:avLst/>
              <a:gdLst/>
              <a:ahLst/>
              <a:cxnLst/>
              <a:rect l="l" t="t" r="r" b="b"/>
              <a:pathLst>
                <a:path w="5000" h="14958" extrusionOk="0">
                  <a:moveTo>
                    <a:pt x="241" y="1"/>
                  </a:moveTo>
                  <a:cubicBezTo>
                    <a:pt x="88" y="1"/>
                    <a:pt x="0" y="228"/>
                    <a:pt x="153" y="304"/>
                  </a:cubicBezTo>
                  <a:cubicBezTo>
                    <a:pt x="2761" y="1697"/>
                    <a:pt x="4106" y="4459"/>
                    <a:pt x="4178" y="7365"/>
                  </a:cubicBezTo>
                  <a:cubicBezTo>
                    <a:pt x="4237" y="10198"/>
                    <a:pt x="3011" y="12460"/>
                    <a:pt x="1344" y="14627"/>
                  </a:cubicBezTo>
                  <a:cubicBezTo>
                    <a:pt x="1235" y="14782"/>
                    <a:pt x="1396" y="14957"/>
                    <a:pt x="1553" y="14957"/>
                  </a:cubicBezTo>
                  <a:cubicBezTo>
                    <a:pt x="1602" y="14957"/>
                    <a:pt x="1650" y="14941"/>
                    <a:pt x="1689" y="14901"/>
                  </a:cubicBezTo>
                  <a:cubicBezTo>
                    <a:pt x="3892" y="12758"/>
                    <a:pt x="4999" y="9424"/>
                    <a:pt x="4618" y="6388"/>
                  </a:cubicBezTo>
                  <a:cubicBezTo>
                    <a:pt x="4320" y="3959"/>
                    <a:pt x="2927" y="637"/>
                    <a:pt x="284" y="6"/>
                  </a:cubicBezTo>
                  <a:cubicBezTo>
                    <a:pt x="269" y="3"/>
                    <a:pt x="255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69;p40">
              <a:extLst>
                <a:ext uri="{FF2B5EF4-FFF2-40B4-BE49-F238E27FC236}">
                  <a16:creationId xmlns:a16="http://schemas.microsoft.com/office/drawing/2014/main" id="{B077BA51-C247-4D5F-B2BE-31C729A6883C}"/>
                </a:ext>
              </a:extLst>
            </p:cNvPr>
            <p:cNvSpPr/>
            <p:nvPr/>
          </p:nvSpPr>
          <p:spPr>
            <a:xfrm>
              <a:off x="10590990" y="2172293"/>
              <a:ext cx="21773" cy="16628"/>
            </a:xfrm>
            <a:custGeom>
              <a:avLst/>
              <a:gdLst/>
              <a:ahLst/>
              <a:cxnLst/>
              <a:rect l="l" t="t" r="r" b="b"/>
              <a:pathLst>
                <a:path w="656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55" y="501"/>
                    <a:pt x="655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0;p40">
              <a:extLst>
                <a:ext uri="{FF2B5EF4-FFF2-40B4-BE49-F238E27FC236}">
                  <a16:creationId xmlns:a16="http://schemas.microsoft.com/office/drawing/2014/main" id="{0CACE660-6ECB-474D-A0FE-49FB365690F6}"/>
                </a:ext>
              </a:extLst>
            </p:cNvPr>
            <p:cNvSpPr/>
            <p:nvPr/>
          </p:nvSpPr>
          <p:spPr>
            <a:xfrm>
              <a:off x="10279133" y="2116964"/>
              <a:ext cx="16628" cy="12679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1" y="1"/>
                  </a:moveTo>
                  <a:cubicBezTo>
                    <a:pt x="1" y="1"/>
                    <a:pt x="1" y="382"/>
                    <a:pt x="251" y="382"/>
                  </a:cubicBezTo>
                  <a:cubicBezTo>
                    <a:pt x="501" y="382"/>
                    <a:pt x="501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1;p40">
              <a:extLst>
                <a:ext uri="{FF2B5EF4-FFF2-40B4-BE49-F238E27FC236}">
                  <a16:creationId xmlns:a16="http://schemas.microsoft.com/office/drawing/2014/main" id="{447300D2-7598-4C8D-ADBF-57C1E4621C00}"/>
                </a:ext>
              </a:extLst>
            </p:cNvPr>
            <p:cNvSpPr/>
            <p:nvPr/>
          </p:nvSpPr>
          <p:spPr>
            <a:xfrm>
              <a:off x="10285870" y="2163995"/>
              <a:ext cx="19781" cy="16230"/>
            </a:xfrm>
            <a:custGeom>
              <a:avLst/>
              <a:gdLst/>
              <a:ahLst/>
              <a:cxnLst/>
              <a:rect l="l" t="t" r="r" b="b"/>
              <a:pathLst>
                <a:path w="596" h="489" extrusionOk="0">
                  <a:moveTo>
                    <a:pt x="298" y="1"/>
                  </a:moveTo>
                  <a:cubicBezTo>
                    <a:pt x="0" y="25"/>
                    <a:pt x="0" y="465"/>
                    <a:pt x="298" y="489"/>
                  </a:cubicBezTo>
                  <a:cubicBezTo>
                    <a:pt x="595" y="465"/>
                    <a:pt x="595" y="25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2;p40">
              <a:extLst>
                <a:ext uri="{FF2B5EF4-FFF2-40B4-BE49-F238E27FC236}">
                  <a16:creationId xmlns:a16="http://schemas.microsoft.com/office/drawing/2014/main" id="{05A56BF7-AED5-4DD4-8769-76FA7B26D4B7}"/>
                </a:ext>
              </a:extLst>
            </p:cNvPr>
            <p:cNvSpPr/>
            <p:nvPr/>
          </p:nvSpPr>
          <p:spPr>
            <a:xfrm>
              <a:off x="10328852" y="2177338"/>
              <a:ext cx="20379" cy="14903"/>
            </a:xfrm>
            <a:custGeom>
              <a:avLst/>
              <a:gdLst/>
              <a:ahLst/>
              <a:cxnLst/>
              <a:rect l="l" t="t" r="r" b="b"/>
              <a:pathLst>
                <a:path w="614" h="449" extrusionOk="0">
                  <a:moveTo>
                    <a:pt x="328" y="0"/>
                  </a:moveTo>
                  <a:cubicBezTo>
                    <a:pt x="282" y="0"/>
                    <a:pt x="235" y="19"/>
                    <a:pt x="193" y="63"/>
                  </a:cubicBezTo>
                  <a:lnTo>
                    <a:pt x="146" y="111"/>
                  </a:lnTo>
                  <a:cubicBezTo>
                    <a:pt x="1" y="256"/>
                    <a:pt x="125" y="449"/>
                    <a:pt x="276" y="449"/>
                  </a:cubicBezTo>
                  <a:cubicBezTo>
                    <a:pt x="324" y="449"/>
                    <a:pt x="374" y="430"/>
                    <a:pt x="420" y="385"/>
                  </a:cubicBezTo>
                  <a:lnTo>
                    <a:pt x="467" y="337"/>
                  </a:lnTo>
                  <a:cubicBezTo>
                    <a:pt x="613" y="200"/>
                    <a:pt x="479" y="0"/>
                    <a:pt x="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3;p40">
              <a:extLst>
                <a:ext uri="{FF2B5EF4-FFF2-40B4-BE49-F238E27FC236}">
                  <a16:creationId xmlns:a16="http://schemas.microsoft.com/office/drawing/2014/main" id="{F0C011C4-5CC8-421E-BC24-60D07EA7BDB4}"/>
                </a:ext>
              </a:extLst>
            </p:cNvPr>
            <p:cNvSpPr/>
            <p:nvPr/>
          </p:nvSpPr>
          <p:spPr>
            <a:xfrm>
              <a:off x="10412691" y="2137907"/>
              <a:ext cx="19815" cy="14670"/>
            </a:xfrm>
            <a:custGeom>
              <a:avLst/>
              <a:gdLst/>
              <a:ahLst/>
              <a:cxnLst/>
              <a:rect l="l" t="t" r="r" b="b"/>
              <a:pathLst>
                <a:path w="597" h="442" extrusionOk="0">
                  <a:moveTo>
                    <a:pt x="310" y="1"/>
                  </a:moveTo>
                  <a:cubicBezTo>
                    <a:pt x="306" y="1"/>
                    <a:pt x="302" y="1"/>
                    <a:pt x="299" y="1"/>
                  </a:cubicBezTo>
                  <a:cubicBezTo>
                    <a:pt x="1" y="1"/>
                    <a:pt x="1" y="441"/>
                    <a:pt x="299" y="441"/>
                  </a:cubicBezTo>
                  <a:cubicBezTo>
                    <a:pt x="592" y="441"/>
                    <a:pt x="596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4;p40">
              <a:extLst>
                <a:ext uri="{FF2B5EF4-FFF2-40B4-BE49-F238E27FC236}">
                  <a16:creationId xmlns:a16="http://schemas.microsoft.com/office/drawing/2014/main" id="{1F5C6F54-C3F7-474C-B6D1-D41E3BEDFEB5}"/>
                </a:ext>
              </a:extLst>
            </p:cNvPr>
            <p:cNvSpPr/>
            <p:nvPr/>
          </p:nvSpPr>
          <p:spPr>
            <a:xfrm>
              <a:off x="10464866" y="2076273"/>
              <a:ext cx="19781" cy="16230"/>
            </a:xfrm>
            <a:custGeom>
              <a:avLst/>
              <a:gdLst/>
              <a:ahLst/>
              <a:cxnLst/>
              <a:rect l="l" t="t" r="r" b="b"/>
              <a:pathLst>
                <a:path w="596" h="489" extrusionOk="0">
                  <a:moveTo>
                    <a:pt x="298" y="1"/>
                  </a:moveTo>
                  <a:cubicBezTo>
                    <a:pt x="1" y="24"/>
                    <a:pt x="1" y="465"/>
                    <a:pt x="298" y="489"/>
                  </a:cubicBezTo>
                  <a:cubicBezTo>
                    <a:pt x="596" y="465"/>
                    <a:pt x="596" y="24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75;p40">
              <a:extLst>
                <a:ext uri="{FF2B5EF4-FFF2-40B4-BE49-F238E27FC236}">
                  <a16:creationId xmlns:a16="http://schemas.microsoft.com/office/drawing/2014/main" id="{BA955CC4-BB21-4564-AF56-60F95FEC10CB}"/>
                </a:ext>
              </a:extLst>
            </p:cNvPr>
            <p:cNvSpPr/>
            <p:nvPr/>
          </p:nvSpPr>
          <p:spPr>
            <a:xfrm>
              <a:off x="10363138" y="2123204"/>
              <a:ext cx="22669" cy="15566"/>
            </a:xfrm>
            <a:custGeom>
              <a:avLst/>
              <a:gdLst/>
              <a:ahLst/>
              <a:cxnLst/>
              <a:rect l="l" t="t" r="r" b="b"/>
              <a:pathLst>
                <a:path w="683" h="469" extrusionOk="0">
                  <a:moveTo>
                    <a:pt x="367" y="0"/>
                  </a:moveTo>
                  <a:cubicBezTo>
                    <a:pt x="336" y="0"/>
                    <a:pt x="302" y="8"/>
                    <a:pt x="268" y="27"/>
                  </a:cubicBezTo>
                  <a:lnTo>
                    <a:pt x="160" y="87"/>
                  </a:lnTo>
                  <a:cubicBezTo>
                    <a:pt x="1" y="183"/>
                    <a:pt x="79" y="469"/>
                    <a:pt x="251" y="469"/>
                  </a:cubicBezTo>
                  <a:cubicBezTo>
                    <a:pt x="271" y="469"/>
                    <a:pt x="292" y="465"/>
                    <a:pt x="315" y="456"/>
                  </a:cubicBezTo>
                  <a:lnTo>
                    <a:pt x="458" y="384"/>
                  </a:lnTo>
                  <a:cubicBezTo>
                    <a:pt x="682" y="293"/>
                    <a:pt x="557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76;p40">
              <a:extLst>
                <a:ext uri="{FF2B5EF4-FFF2-40B4-BE49-F238E27FC236}">
                  <a16:creationId xmlns:a16="http://schemas.microsoft.com/office/drawing/2014/main" id="{89164D0B-EC25-4817-8830-6AA5D9945B9A}"/>
                </a:ext>
              </a:extLst>
            </p:cNvPr>
            <p:cNvSpPr/>
            <p:nvPr/>
          </p:nvSpPr>
          <p:spPr>
            <a:xfrm>
              <a:off x="10324969" y="2093665"/>
              <a:ext cx="19815" cy="15035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298" y="0"/>
                  </a:moveTo>
                  <a:cubicBezTo>
                    <a:pt x="1" y="0"/>
                    <a:pt x="1" y="453"/>
                    <a:pt x="298" y="453"/>
                  </a:cubicBezTo>
                  <a:cubicBezTo>
                    <a:pt x="596" y="453"/>
                    <a:pt x="596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77;p40">
              <a:extLst>
                <a:ext uri="{FF2B5EF4-FFF2-40B4-BE49-F238E27FC236}">
                  <a16:creationId xmlns:a16="http://schemas.microsoft.com/office/drawing/2014/main" id="{F8D8CAA5-A133-4903-BB76-FBEDEB6F785A}"/>
                </a:ext>
              </a:extLst>
            </p:cNvPr>
            <p:cNvSpPr/>
            <p:nvPr/>
          </p:nvSpPr>
          <p:spPr>
            <a:xfrm>
              <a:off x="7746371" y="5702426"/>
              <a:ext cx="228848" cy="218891"/>
            </a:xfrm>
            <a:custGeom>
              <a:avLst/>
              <a:gdLst/>
              <a:ahLst/>
              <a:cxnLst/>
              <a:rect l="l" t="t" r="r" b="b"/>
              <a:pathLst>
                <a:path w="6895" h="6595" extrusionOk="0">
                  <a:moveTo>
                    <a:pt x="3525" y="748"/>
                  </a:moveTo>
                  <a:lnTo>
                    <a:pt x="3525" y="748"/>
                  </a:lnTo>
                  <a:cubicBezTo>
                    <a:pt x="3775" y="1320"/>
                    <a:pt x="3954" y="1903"/>
                    <a:pt x="4073" y="2510"/>
                  </a:cubicBezTo>
                  <a:cubicBezTo>
                    <a:pt x="4073" y="2570"/>
                    <a:pt x="4097" y="2641"/>
                    <a:pt x="4120" y="2701"/>
                  </a:cubicBezTo>
                  <a:cubicBezTo>
                    <a:pt x="4216" y="2855"/>
                    <a:pt x="4418" y="2903"/>
                    <a:pt x="4597" y="2939"/>
                  </a:cubicBezTo>
                  <a:cubicBezTo>
                    <a:pt x="5037" y="3022"/>
                    <a:pt x="5478" y="3082"/>
                    <a:pt x="5930" y="3129"/>
                  </a:cubicBezTo>
                  <a:cubicBezTo>
                    <a:pt x="5597" y="3451"/>
                    <a:pt x="5216" y="3725"/>
                    <a:pt x="4787" y="3927"/>
                  </a:cubicBezTo>
                  <a:lnTo>
                    <a:pt x="4716" y="3975"/>
                  </a:lnTo>
                  <a:cubicBezTo>
                    <a:pt x="4680" y="3987"/>
                    <a:pt x="4644" y="4022"/>
                    <a:pt x="4620" y="4046"/>
                  </a:cubicBezTo>
                  <a:cubicBezTo>
                    <a:pt x="4525" y="4165"/>
                    <a:pt x="4573" y="4332"/>
                    <a:pt x="4620" y="4463"/>
                  </a:cubicBezTo>
                  <a:lnTo>
                    <a:pt x="5049" y="5784"/>
                  </a:lnTo>
                  <a:lnTo>
                    <a:pt x="3596" y="5058"/>
                  </a:lnTo>
                  <a:cubicBezTo>
                    <a:pt x="3497" y="4994"/>
                    <a:pt x="3387" y="4962"/>
                    <a:pt x="3279" y="4962"/>
                  </a:cubicBezTo>
                  <a:cubicBezTo>
                    <a:pt x="3127" y="4962"/>
                    <a:pt x="2976" y="5023"/>
                    <a:pt x="2858" y="5141"/>
                  </a:cubicBezTo>
                  <a:lnTo>
                    <a:pt x="1870" y="5796"/>
                  </a:lnTo>
                  <a:cubicBezTo>
                    <a:pt x="1941" y="5368"/>
                    <a:pt x="2072" y="4963"/>
                    <a:pt x="2263" y="4582"/>
                  </a:cubicBezTo>
                  <a:cubicBezTo>
                    <a:pt x="2299" y="4522"/>
                    <a:pt x="2322" y="4451"/>
                    <a:pt x="2334" y="4379"/>
                  </a:cubicBezTo>
                  <a:cubicBezTo>
                    <a:pt x="2334" y="4225"/>
                    <a:pt x="2203" y="4118"/>
                    <a:pt x="2096" y="4034"/>
                  </a:cubicBezTo>
                  <a:cubicBezTo>
                    <a:pt x="1620" y="3665"/>
                    <a:pt x="1203" y="3236"/>
                    <a:pt x="846" y="2760"/>
                  </a:cubicBezTo>
                  <a:lnTo>
                    <a:pt x="846" y="2760"/>
                  </a:lnTo>
                  <a:lnTo>
                    <a:pt x="2382" y="2867"/>
                  </a:lnTo>
                  <a:cubicBezTo>
                    <a:pt x="2399" y="2869"/>
                    <a:pt x="2415" y="2870"/>
                    <a:pt x="2430" y="2870"/>
                  </a:cubicBezTo>
                  <a:cubicBezTo>
                    <a:pt x="2608" y="2870"/>
                    <a:pt x="2673" y="2746"/>
                    <a:pt x="2739" y="2582"/>
                  </a:cubicBezTo>
                  <a:cubicBezTo>
                    <a:pt x="2894" y="2129"/>
                    <a:pt x="3108" y="1677"/>
                    <a:pt x="3299" y="1236"/>
                  </a:cubicBezTo>
                  <a:cubicBezTo>
                    <a:pt x="3335" y="1165"/>
                    <a:pt x="3549" y="808"/>
                    <a:pt x="3525" y="748"/>
                  </a:cubicBezTo>
                  <a:close/>
                  <a:moveTo>
                    <a:pt x="3549" y="1"/>
                  </a:moveTo>
                  <a:cubicBezTo>
                    <a:pt x="3471" y="1"/>
                    <a:pt x="3394" y="40"/>
                    <a:pt x="3346" y="117"/>
                  </a:cubicBezTo>
                  <a:cubicBezTo>
                    <a:pt x="2989" y="796"/>
                    <a:pt x="2513" y="1629"/>
                    <a:pt x="2430" y="2427"/>
                  </a:cubicBezTo>
                  <a:cubicBezTo>
                    <a:pt x="1763" y="2236"/>
                    <a:pt x="1013" y="2224"/>
                    <a:pt x="322" y="2213"/>
                  </a:cubicBezTo>
                  <a:cubicBezTo>
                    <a:pt x="120" y="2224"/>
                    <a:pt x="1" y="2439"/>
                    <a:pt x="96" y="2605"/>
                  </a:cubicBezTo>
                  <a:cubicBezTo>
                    <a:pt x="537" y="3296"/>
                    <a:pt x="1072" y="3915"/>
                    <a:pt x="1703" y="4439"/>
                  </a:cubicBezTo>
                  <a:cubicBezTo>
                    <a:pt x="1477" y="5022"/>
                    <a:pt x="1310" y="5630"/>
                    <a:pt x="1227" y="6249"/>
                  </a:cubicBezTo>
                  <a:cubicBezTo>
                    <a:pt x="1180" y="6437"/>
                    <a:pt x="1326" y="6595"/>
                    <a:pt x="1495" y="6595"/>
                  </a:cubicBezTo>
                  <a:cubicBezTo>
                    <a:pt x="1540" y="6595"/>
                    <a:pt x="1587" y="6583"/>
                    <a:pt x="1632" y="6558"/>
                  </a:cubicBezTo>
                  <a:cubicBezTo>
                    <a:pt x="2203" y="6273"/>
                    <a:pt x="2739" y="5903"/>
                    <a:pt x="3204" y="5451"/>
                  </a:cubicBezTo>
                  <a:cubicBezTo>
                    <a:pt x="3870" y="5868"/>
                    <a:pt x="4573" y="6225"/>
                    <a:pt x="5311" y="6511"/>
                  </a:cubicBezTo>
                  <a:cubicBezTo>
                    <a:pt x="5356" y="6536"/>
                    <a:pt x="5403" y="6547"/>
                    <a:pt x="5448" y="6547"/>
                  </a:cubicBezTo>
                  <a:cubicBezTo>
                    <a:pt x="5617" y="6547"/>
                    <a:pt x="5763" y="6389"/>
                    <a:pt x="5716" y="6201"/>
                  </a:cubicBezTo>
                  <a:cubicBezTo>
                    <a:pt x="5609" y="5630"/>
                    <a:pt x="5454" y="4903"/>
                    <a:pt x="5120" y="4379"/>
                  </a:cubicBezTo>
                  <a:cubicBezTo>
                    <a:pt x="5740" y="4070"/>
                    <a:pt x="6287" y="3641"/>
                    <a:pt x="6728" y="3106"/>
                  </a:cubicBezTo>
                  <a:cubicBezTo>
                    <a:pt x="6894" y="2927"/>
                    <a:pt x="6775" y="2629"/>
                    <a:pt x="6525" y="2629"/>
                  </a:cubicBezTo>
                  <a:cubicBezTo>
                    <a:pt x="5871" y="2546"/>
                    <a:pt x="5204" y="2427"/>
                    <a:pt x="4537" y="2403"/>
                  </a:cubicBezTo>
                  <a:cubicBezTo>
                    <a:pt x="4382" y="1617"/>
                    <a:pt x="4108" y="843"/>
                    <a:pt x="3751" y="117"/>
                  </a:cubicBezTo>
                  <a:cubicBezTo>
                    <a:pt x="3704" y="40"/>
                    <a:pt x="3626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78;p40">
              <a:extLst>
                <a:ext uri="{FF2B5EF4-FFF2-40B4-BE49-F238E27FC236}">
                  <a16:creationId xmlns:a16="http://schemas.microsoft.com/office/drawing/2014/main" id="{9390CD15-1427-43BF-9F10-3CDC66556288}"/>
                </a:ext>
              </a:extLst>
            </p:cNvPr>
            <p:cNvSpPr/>
            <p:nvPr/>
          </p:nvSpPr>
          <p:spPr>
            <a:xfrm>
              <a:off x="1516064" y="3005240"/>
              <a:ext cx="228815" cy="218791"/>
            </a:xfrm>
            <a:custGeom>
              <a:avLst/>
              <a:gdLst/>
              <a:ahLst/>
              <a:cxnLst/>
              <a:rect l="l" t="t" r="r" b="b"/>
              <a:pathLst>
                <a:path w="6894" h="6592" extrusionOk="0">
                  <a:moveTo>
                    <a:pt x="3524" y="751"/>
                  </a:moveTo>
                  <a:lnTo>
                    <a:pt x="3524" y="751"/>
                  </a:lnTo>
                  <a:cubicBezTo>
                    <a:pt x="3774" y="1311"/>
                    <a:pt x="3953" y="1906"/>
                    <a:pt x="4072" y="2501"/>
                  </a:cubicBezTo>
                  <a:cubicBezTo>
                    <a:pt x="4084" y="2573"/>
                    <a:pt x="4096" y="2632"/>
                    <a:pt x="4132" y="2692"/>
                  </a:cubicBezTo>
                  <a:cubicBezTo>
                    <a:pt x="4215" y="2858"/>
                    <a:pt x="4417" y="2906"/>
                    <a:pt x="4596" y="2930"/>
                  </a:cubicBezTo>
                  <a:cubicBezTo>
                    <a:pt x="5037" y="3013"/>
                    <a:pt x="5489" y="3073"/>
                    <a:pt x="5930" y="3120"/>
                  </a:cubicBezTo>
                  <a:cubicBezTo>
                    <a:pt x="5596" y="3454"/>
                    <a:pt x="5215" y="3727"/>
                    <a:pt x="4798" y="3930"/>
                  </a:cubicBezTo>
                  <a:cubicBezTo>
                    <a:pt x="4763" y="3942"/>
                    <a:pt x="4739" y="3954"/>
                    <a:pt x="4715" y="3966"/>
                  </a:cubicBezTo>
                  <a:cubicBezTo>
                    <a:pt x="4679" y="3989"/>
                    <a:pt x="4644" y="4013"/>
                    <a:pt x="4620" y="4049"/>
                  </a:cubicBezTo>
                  <a:cubicBezTo>
                    <a:pt x="4525" y="4156"/>
                    <a:pt x="4572" y="4323"/>
                    <a:pt x="4620" y="4466"/>
                  </a:cubicBezTo>
                  <a:lnTo>
                    <a:pt x="5060" y="5787"/>
                  </a:lnTo>
                  <a:lnTo>
                    <a:pt x="3596" y="5049"/>
                  </a:lnTo>
                  <a:cubicBezTo>
                    <a:pt x="3513" y="5001"/>
                    <a:pt x="3417" y="4966"/>
                    <a:pt x="3310" y="4954"/>
                  </a:cubicBezTo>
                  <a:cubicBezTo>
                    <a:pt x="3155" y="4966"/>
                    <a:pt x="2989" y="5025"/>
                    <a:pt x="2870" y="5132"/>
                  </a:cubicBezTo>
                  <a:lnTo>
                    <a:pt x="1881" y="5787"/>
                  </a:lnTo>
                  <a:cubicBezTo>
                    <a:pt x="1941" y="5359"/>
                    <a:pt x="2072" y="4954"/>
                    <a:pt x="2262" y="4573"/>
                  </a:cubicBezTo>
                  <a:cubicBezTo>
                    <a:pt x="2310" y="4513"/>
                    <a:pt x="2334" y="4442"/>
                    <a:pt x="2334" y="4370"/>
                  </a:cubicBezTo>
                  <a:cubicBezTo>
                    <a:pt x="2334" y="4228"/>
                    <a:pt x="2215" y="4120"/>
                    <a:pt x="2096" y="4025"/>
                  </a:cubicBezTo>
                  <a:cubicBezTo>
                    <a:pt x="1631" y="3656"/>
                    <a:pt x="1203" y="3227"/>
                    <a:pt x="857" y="2751"/>
                  </a:cubicBezTo>
                  <a:lnTo>
                    <a:pt x="857" y="2751"/>
                  </a:lnTo>
                  <a:lnTo>
                    <a:pt x="2381" y="2870"/>
                  </a:lnTo>
                  <a:cubicBezTo>
                    <a:pt x="2391" y="2871"/>
                    <a:pt x="2401" y="2871"/>
                    <a:pt x="2410" y="2871"/>
                  </a:cubicBezTo>
                  <a:cubicBezTo>
                    <a:pt x="2602" y="2871"/>
                    <a:pt x="2670" y="2755"/>
                    <a:pt x="2739" y="2584"/>
                  </a:cubicBezTo>
                  <a:cubicBezTo>
                    <a:pt x="2893" y="2120"/>
                    <a:pt x="3108" y="1680"/>
                    <a:pt x="3298" y="1227"/>
                  </a:cubicBezTo>
                  <a:cubicBezTo>
                    <a:pt x="3334" y="1168"/>
                    <a:pt x="3548" y="810"/>
                    <a:pt x="3524" y="751"/>
                  </a:cubicBezTo>
                  <a:close/>
                  <a:moveTo>
                    <a:pt x="3550" y="1"/>
                  </a:moveTo>
                  <a:cubicBezTo>
                    <a:pt x="3474" y="1"/>
                    <a:pt x="3399" y="37"/>
                    <a:pt x="3358" y="108"/>
                  </a:cubicBezTo>
                  <a:cubicBezTo>
                    <a:pt x="3001" y="787"/>
                    <a:pt x="2512" y="1620"/>
                    <a:pt x="2429" y="2418"/>
                  </a:cubicBezTo>
                  <a:cubicBezTo>
                    <a:pt x="1762" y="2227"/>
                    <a:pt x="1012" y="2227"/>
                    <a:pt x="322" y="2215"/>
                  </a:cubicBezTo>
                  <a:cubicBezTo>
                    <a:pt x="131" y="2215"/>
                    <a:pt x="0" y="2430"/>
                    <a:pt x="107" y="2596"/>
                  </a:cubicBezTo>
                  <a:cubicBezTo>
                    <a:pt x="536" y="3299"/>
                    <a:pt x="1072" y="3918"/>
                    <a:pt x="1703" y="4442"/>
                  </a:cubicBezTo>
                  <a:cubicBezTo>
                    <a:pt x="1477" y="5013"/>
                    <a:pt x="1310" y="5621"/>
                    <a:pt x="1227" y="6240"/>
                  </a:cubicBezTo>
                  <a:cubicBezTo>
                    <a:pt x="1179" y="6431"/>
                    <a:pt x="1331" y="6592"/>
                    <a:pt x="1504" y="6592"/>
                  </a:cubicBezTo>
                  <a:cubicBezTo>
                    <a:pt x="1546" y="6592"/>
                    <a:pt x="1589" y="6582"/>
                    <a:pt x="1631" y="6561"/>
                  </a:cubicBezTo>
                  <a:cubicBezTo>
                    <a:pt x="2215" y="6275"/>
                    <a:pt x="2739" y="5894"/>
                    <a:pt x="3203" y="5454"/>
                  </a:cubicBezTo>
                  <a:cubicBezTo>
                    <a:pt x="3870" y="5859"/>
                    <a:pt x="4584" y="6216"/>
                    <a:pt x="5310" y="6514"/>
                  </a:cubicBezTo>
                  <a:cubicBezTo>
                    <a:pt x="5352" y="6535"/>
                    <a:pt x="5396" y="6544"/>
                    <a:pt x="5438" y="6544"/>
                  </a:cubicBezTo>
                  <a:cubicBezTo>
                    <a:pt x="5611" y="6544"/>
                    <a:pt x="5765" y="6383"/>
                    <a:pt x="5727" y="6192"/>
                  </a:cubicBezTo>
                  <a:cubicBezTo>
                    <a:pt x="5608" y="5632"/>
                    <a:pt x="5465" y="4906"/>
                    <a:pt x="5132" y="4382"/>
                  </a:cubicBezTo>
                  <a:cubicBezTo>
                    <a:pt x="5739" y="4073"/>
                    <a:pt x="6287" y="3632"/>
                    <a:pt x="6727" y="3096"/>
                  </a:cubicBezTo>
                  <a:cubicBezTo>
                    <a:pt x="6894" y="2918"/>
                    <a:pt x="6775" y="2632"/>
                    <a:pt x="6525" y="2620"/>
                  </a:cubicBezTo>
                  <a:cubicBezTo>
                    <a:pt x="5870" y="2537"/>
                    <a:pt x="5203" y="2418"/>
                    <a:pt x="4536" y="2406"/>
                  </a:cubicBezTo>
                  <a:cubicBezTo>
                    <a:pt x="4382" y="1608"/>
                    <a:pt x="4120" y="834"/>
                    <a:pt x="3751" y="108"/>
                  </a:cubicBezTo>
                  <a:cubicBezTo>
                    <a:pt x="3703" y="37"/>
                    <a:pt x="3626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79;p40">
              <a:extLst>
                <a:ext uri="{FF2B5EF4-FFF2-40B4-BE49-F238E27FC236}">
                  <a16:creationId xmlns:a16="http://schemas.microsoft.com/office/drawing/2014/main" id="{B52C5AEA-5B74-4050-A0CE-350D3BD845AF}"/>
                </a:ext>
              </a:extLst>
            </p:cNvPr>
            <p:cNvSpPr/>
            <p:nvPr/>
          </p:nvSpPr>
          <p:spPr>
            <a:xfrm>
              <a:off x="10779578" y="5289736"/>
              <a:ext cx="228848" cy="218891"/>
            </a:xfrm>
            <a:custGeom>
              <a:avLst/>
              <a:gdLst/>
              <a:ahLst/>
              <a:cxnLst/>
              <a:rect l="l" t="t" r="r" b="b"/>
              <a:pathLst>
                <a:path w="6895" h="6595" extrusionOk="0">
                  <a:moveTo>
                    <a:pt x="3525" y="748"/>
                  </a:moveTo>
                  <a:lnTo>
                    <a:pt x="3525" y="748"/>
                  </a:lnTo>
                  <a:cubicBezTo>
                    <a:pt x="3775" y="1320"/>
                    <a:pt x="3954" y="1903"/>
                    <a:pt x="4073" y="2510"/>
                  </a:cubicBezTo>
                  <a:cubicBezTo>
                    <a:pt x="4073" y="2570"/>
                    <a:pt x="4097" y="2641"/>
                    <a:pt x="4120" y="2701"/>
                  </a:cubicBezTo>
                  <a:cubicBezTo>
                    <a:pt x="4216" y="2855"/>
                    <a:pt x="4418" y="2903"/>
                    <a:pt x="4597" y="2939"/>
                  </a:cubicBezTo>
                  <a:cubicBezTo>
                    <a:pt x="5037" y="3022"/>
                    <a:pt x="5478" y="3082"/>
                    <a:pt x="5930" y="3129"/>
                  </a:cubicBezTo>
                  <a:cubicBezTo>
                    <a:pt x="5597" y="3451"/>
                    <a:pt x="5216" y="3725"/>
                    <a:pt x="4787" y="3927"/>
                  </a:cubicBezTo>
                  <a:lnTo>
                    <a:pt x="4716" y="3975"/>
                  </a:lnTo>
                  <a:cubicBezTo>
                    <a:pt x="4680" y="3987"/>
                    <a:pt x="4644" y="4022"/>
                    <a:pt x="4620" y="4046"/>
                  </a:cubicBezTo>
                  <a:cubicBezTo>
                    <a:pt x="4525" y="4165"/>
                    <a:pt x="4573" y="4332"/>
                    <a:pt x="4620" y="4463"/>
                  </a:cubicBezTo>
                  <a:lnTo>
                    <a:pt x="5049" y="5784"/>
                  </a:lnTo>
                  <a:lnTo>
                    <a:pt x="3596" y="5058"/>
                  </a:lnTo>
                  <a:cubicBezTo>
                    <a:pt x="3497" y="4994"/>
                    <a:pt x="3387" y="4962"/>
                    <a:pt x="3279" y="4962"/>
                  </a:cubicBezTo>
                  <a:cubicBezTo>
                    <a:pt x="3127" y="4962"/>
                    <a:pt x="2976" y="5023"/>
                    <a:pt x="2858" y="5141"/>
                  </a:cubicBezTo>
                  <a:lnTo>
                    <a:pt x="1870" y="5796"/>
                  </a:lnTo>
                  <a:cubicBezTo>
                    <a:pt x="1941" y="5368"/>
                    <a:pt x="2072" y="4963"/>
                    <a:pt x="2263" y="4582"/>
                  </a:cubicBezTo>
                  <a:cubicBezTo>
                    <a:pt x="2299" y="4522"/>
                    <a:pt x="2322" y="4451"/>
                    <a:pt x="2334" y="4379"/>
                  </a:cubicBezTo>
                  <a:cubicBezTo>
                    <a:pt x="2334" y="4225"/>
                    <a:pt x="2203" y="4118"/>
                    <a:pt x="2096" y="4034"/>
                  </a:cubicBezTo>
                  <a:cubicBezTo>
                    <a:pt x="1620" y="3665"/>
                    <a:pt x="1203" y="3236"/>
                    <a:pt x="846" y="2760"/>
                  </a:cubicBezTo>
                  <a:lnTo>
                    <a:pt x="846" y="2760"/>
                  </a:lnTo>
                  <a:lnTo>
                    <a:pt x="2382" y="2867"/>
                  </a:lnTo>
                  <a:cubicBezTo>
                    <a:pt x="2399" y="2869"/>
                    <a:pt x="2415" y="2870"/>
                    <a:pt x="2430" y="2870"/>
                  </a:cubicBezTo>
                  <a:cubicBezTo>
                    <a:pt x="2608" y="2870"/>
                    <a:pt x="2673" y="2746"/>
                    <a:pt x="2739" y="2582"/>
                  </a:cubicBezTo>
                  <a:cubicBezTo>
                    <a:pt x="2894" y="2129"/>
                    <a:pt x="3108" y="1677"/>
                    <a:pt x="3299" y="1236"/>
                  </a:cubicBezTo>
                  <a:cubicBezTo>
                    <a:pt x="3335" y="1165"/>
                    <a:pt x="3549" y="808"/>
                    <a:pt x="3525" y="748"/>
                  </a:cubicBezTo>
                  <a:close/>
                  <a:moveTo>
                    <a:pt x="3549" y="1"/>
                  </a:moveTo>
                  <a:cubicBezTo>
                    <a:pt x="3471" y="1"/>
                    <a:pt x="3394" y="40"/>
                    <a:pt x="3346" y="117"/>
                  </a:cubicBezTo>
                  <a:cubicBezTo>
                    <a:pt x="2989" y="796"/>
                    <a:pt x="2513" y="1629"/>
                    <a:pt x="2430" y="2427"/>
                  </a:cubicBezTo>
                  <a:cubicBezTo>
                    <a:pt x="1763" y="2236"/>
                    <a:pt x="1013" y="2224"/>
                    <a:pt x="322" y="2213"/>
                  </a:cubicBezTo>
                  <a:cubicBezTo>
                    <a:pt x="120" y="2224"/>
                    <a:pt x="1" y="2439"/>
                    <a:pt x="96" y="2605"/>
                  </a:cubicBezTo>
                  <a:cubicBezTo>
                    <a:pt x="537" y="3296"/>
                    <a:pt x="1072" y="3915"/>
                    <a:pt x="1703" y="4439"/>
                  </a:cubicBezTo>
                  <a:cubicBezTo>
                    <a:pt x="1477" y="5022"/>
                    <a:pt x="1310" y="5630"/>
                    <a:pt x="1227" y="6249"/>
                  </a:cubicBezTo>
                  <a:cubicBezTo>
                    <a:pt x="1180" y="6437"/>
                    <a:pt x="1326" y="6595"/>
                    <a:pt x="1495" y="6595"/>
                  </a:cubicBezTo>
                  <a:cubicBezTo>
                    <a:pt x="1540" y="6595"/>
                    <a:pt x="1587" y="6583"/>
                    <a:pt x="1632" y="6558"/>
                  </a:cubicBezTo>
                  <a:cubicBezTo>
                    <a:pt x="2203" y="6273"/>
                    <a:pt x="2739" y="5903"/>
                    <a:pt x="3204" y="5451"/>
                  </a:cubicBezTo>
                  <a:cubicBezTo>
                    <a:pt x="3870" y="5868"/>
                    <a:pt x="4573" y="6225"/>
                    <a:pt x="5311" y="6511"/>
                  </a:cubicBezTo>
                  <a:cubicBezTo>
                    <a:pt x="5356" y="6536"/>
                    <a:pt x="5403" y="6547"/>
                    <a:pt x="5448" y="6547"/>
                  </a:cubicBezTo>
                  <a:cubicBezTo>
                    <a:pt x="5617" y="6547"/>
                    <a:pt x="5763" y="6389"/>
                    <a:pt x="5716" y="6201"/>
                  </a:cubicBezTo>
                  <a:cubicBezTo>
                    <a:pt x="5609" y="5630"/>
                    <a:pt x="5454" y="4903"/>
                    <a:pt x="5120" y="4379"/>
                  </a:cubicBezTo>
                  <a:cubicBezTo>
                    <a:pt x="5740" y="4070"/>
                    <a:pt x="6287" y="3641"/>
                    <a:pt x="6728" y="3106"/>
                  </a:cubicBezTo>
                  <a:cubicBezTo>
                    <a:pt x="6894" y="2927"/>
                    <a:pt x="6775" y="2629"/>
                    <a:pt x="6525" y="2629"/>
                  </a:cubicBezTo>
                  <a:cubicBezTo>
                    <a:pt x="5871" y="2546"/>
                    <a:pt x="5204" y="2427"/>
                    <a:pt x="4537" y="2403"/>
                  </a:cubicBezTo>
                  <a:cubicBezTo>
                    <a:pt x="4382" y="1617"/>
                    <a:pt x="4108" y="843"/>
                    <a:pt x="3751" y="117"/>
                  </a:cubicBezTo>
                  <a:cubicBezTo>
                    <a:pt x="3704" y="40"/>
                    <a:pt x="3626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882;p40">
              <a:extLst>
                <a:ext uri="{FF2B5EF4-FFF2-40B4-BE49-F238E27FC236}">
                  <a16:creationId xmlns:a16="http://schemas.microsoft.com/office/drawing/2014/main" id="{F2C696DE-7C3F-4E79-B9DC-CD77E829CB74}"/>
                </a:ext>
              </a:extLst>
            </p:cNvPr>
            <p:cNvGrpSpPr/>
            <p:nvPr/>
          </p:nvGrpSpPr>
          <p:grpSpPr>
            <a:xfrm>
              <a:off x="3717493" y="5369278"/>
              <a:ext cx="502702" cy="501540"/>
              <a:chOff x="2775606" y="3909388"/>
              <a:chExt cx="378650" cy="377775"/>
            </a:xfrm>
          </p:grpSpPr>
          <p:sp>
            <p:nvSpPr>
              <p:cNvPr id="32" name="Google Shape;2883;p40">
                <a:extLst>
                  <a:ext uri="{FF2B5EF4-FFF2-40B4-BE49-F238E27FC236}">
                    <a16:creationId xmlns:a16="http://schemas.microsoft.com/office/drawing/2014/main" id="{F5F7A01F-1498-4E77-A637-1D487F309201}"/>
                  </a:ext>
                </a:extLst>
              </p:cNvPr>
              <p:cNvSpPr/>
              <p:nvPr/>
            </p:nvSpPr>
            <p:spPr>
              <a:xfrm>
                <a:off x="2775606" y="3909388"/>
                <a:ext cx="378650" cy="377775"/>
              </a:xfrm>
              <a:custGeom>
                <a:avLst/>
                <a:gdLst/>
                <a:ahLst/>
                <a:cxnLst/>
                <a:rect l="l" t="t" r="r" b="b"/>
                <a:pathLst>
                  <a:path w="15146" h="15111" extrusionOk="0">
                    <a:moveTo>
                      <a:pt x="7585" y="1"/>
                    </a:moveTo>
                    <a:cubicBezTo>
                      <a:pt x="7430" y="1"/>
                      <a:pt x="7287" y="13"/>
                      <a:pt x="7133" y="24"/>
                    </a:cubicBezTo>
                    <a:cubicBezTo>
                      <a:pt x="6573" y="48"/>
                      <a:pt x="6607" y="883"/>
                      <a:pt x="7146" y="883"/>
                    </a:cubicBezTo>
                    <a:cubicBezTo>
                      <a:pt x="7157" y="883"/>
                      <a:pt x="7169" y="882"/>
                      <a:pt x="7180" y="882"/>
                    </a:cubicBezTo>
                    <a:cubicBezTo>
                      <a:pt x="7311" y="870"/>
                      <a:pt x="7442" y="870"/>
                      <a:pt x="7585" y="870"/>
                    </a:cubicBezTo>
                    <a:cubicBezTo>
                      <a:pt x="8097" y="870"/>
                      <a:pt x="8609" y="929"/>
                      <a:pt x="9121" y="1048"/>
                    </a:cubicBezTo>
                    <a:cubicBezTo>
                      <a:pt x="9157" y="1060"/>
                      <a:pt x="9180" y="1060"/>
                      <a:pt x="9216" y="1060"/>
                    </a:cubicBezTo>
                    <a:lnTo>
                      <a:pt x="9204" y="1072"/>
                    </a:lnTo>
                    <a:cubicBezTo>
                      <a:pt x="9716" y="1072"/>
                      <a:pt x="9811" y="334"/>
                      <a:pt x="9311" y="215"/>
                    </a:cubicBezTo>
                    <a:cubicBezTo>
                      <a:pt x="8740" y="84"/>
                      <a:pt x="8156" y="13"/>
                      <a:pt x="7585" y="1"/>
                    </a:cubicBezTo>
                    <a:close/>
                    <a:moveTo>
                      <a:pt x="5133" y="442"/>
                    </a:moveTo>
                    <a:cubicBezTo>
                      <a:pt x="5088" y="442"/>
                      <a:pt x="5040" y="449"/>
                      <a:pt x="4989" y="465"/>
                    </a:cubicBezTo>
                    <a:cubicBezTo>
                      <a:pt x="4299" y="715"/>
                      <a:pt x="3644" y="1072"/>
                      <a:pt x="3049" y="1513"/>
                    </a:cubicBezTo>
                    <a:cubicBezTo>
                      <a:pt x="2715" y="1763"/>
                      <a:pt x="2894" y="2287"/>
                      <a:pt x="3311" y="2287"/>
                    </a:cubicBezTo>
                    <a:lnTo>
                      <a:pt x="3311" y="2299"/>
                    </a:lnTo>
                    <a:cubicBezTo>
                      <a:pt x="3406" y="2299"/>
                      <a:pt x="3501" y="2263"/>
                      <a:pt x="3573" y="2203"/>
                    </a:cubicBezTo>
                    <a:cubicBezTo>
                      <a:pt x="4096" y="1822"/>
                      <a:pt x="4668" y="1501"/>
                      <a:pt x="5287" y="1286"/>
                    </a:cubicBezTo>
                    <a:cubicBezTo>
                      <a:pt x="5750" y="1093"/>
                      <a:pt x="5561" y="442"/>
                      <a:pt x="5133" y="442"/>
                    </a:cubicBezTo>
                    <a:close/>
                    <a:moveTo>
                      <a:pt x="11180" y="985"/>
                    </a:moveTo>
                    <a:cubicBezTo>
                      <a:pt x="10810" y="985"/>
                      <a:pt x="10580" y="1495"/>
                      <a:pt x="10931" y="1763"/>
                    </a:cubicBezTo>
                    <a:cubicBezTo>
                      <a:pt x="11490" y="2096"/>
                      <a:pt x="12002" y="2501"/>
                      <a:pt x="12455" y="2977"/>
                    </a:cubicBezTo>
                    <a:cubicBezTo>
                      <a:pt x="12538" y="3061"/>
                      <a:pt x="12645" y="3108"/>
                      <a:pt x="12764" y="3108"/>
                    </a:cubicBezTo>
                    <a:lnTo>
                      <a:pt x="12764" y="3120"/>
                    </a:lnTo>
                    <a:cubicBezTo>
                      <a:pt x="13133" y="3120"/>
                      <a:pt x="13336" y="2668"/>
                      <a:pt x="13086" y="2382"/>
                    </a:cubicBezTo>
                    <a:cubicBezTo>
                      <a:pt x="12574" y="1846"/>
                      <a:pt x="12002" y="1394"/>
                      <a:pt x="11359" y="1025"/>
                    </a:cubicBezTo>
                    <a:cubicBezTo>
                      <a:pt x="11297" y="997"/>
                      <a:pt x="11237" y="985"/>
                      <a:pt x="11180" y="985"/>
                    </a:cubicBezTo>
                    <a:close/>
                    <a:moveTo>
                      <a:pt x="1820" y="2895"/>
                    </a:moveTo>
                    <a:cubicBezTo>
                      <a:pt x="1705" y="2895"/>
                      <a:pt x="1586" y="2944"/>
                      <a:pt x="1489" y="3061"/>
                    </a:cubicBezTo>
                    <a:cubicBezTo>
                      <a:pt x="1048" y="3644"/>
                      <a:pt x="703" y="4299"/>
                      <a:pt x="453" y="4989"/>
                    </a:cubicBezTo>
                    <a:cubicBezTo>
                      <a:pt x="370" y="5216"/>
                      <a:pt x="489" y="5466"/>
                      <a:pt x="715" y="5549"/>
                    </a:cubicBezTo>
                    <a:cubicBezTo>
                      <a:pt x="763" y="5561"/>
                      <a:pt x="810" y="5573"/>
                      <a:pt x="858" y="5573"/>
                    </a:cubicBezTo>
                    <a:lnTo>
                      <a:pt x="858" y="5585"/>
                    </a:lnTo>
                    <a:cubicBezTo>
                      <a:pt x="1048" y="5573"/>
                      <a:pt x="1203" y="5466"/>
                      <a:pt x="1263" y="5287"/>
                    </a:cubicBezTo>
                    <a:cubicBezTo>
                      <a:pt x="1489" y="4680"/>
                      <a:pt x="1799" y="4096"/>
                      <a:pt x="2191" y="3572"/>
                    </a:cubicBezTo>
                    <a:cubicBezTo>
                      <a:pt x="2408" y="3243"/>
                      <a:pt x="2127" y="2895"/>
                      <a:pt x="1820" y="2895"/>
                    </a:cubicBezTo>
                    <a:close/>
                    <a:moveTo>
                      <a:pt x="13966" y="3950"/>
                    </a:moveTo>
                    <a:cubicBezTo>
                      <a:pt x="13685" y="3950"/>
                      <a:pt x="13411" y="4226"/>
                      <a:pt x="13562" y="4561"/>
                    </a:cubicBezTo>
                    <a:cubicBezTo>
                      <a:pt x="13860" y="5144"/>
                      <a:pt x="14062" y="5763"/>
                      <a:pt x="14169" y="6406"/>
                    </a:cubicBezTo>
                    <a:cubicBezTo>
                      <a:pt x="14205" y="6620"/>
                      <a:pt x="14395" y="6763"/>
                      <a:pt x="14598" y="6763"/>
                    </a:cubicBezTo>
                    <a:lnTo>
                      <a:pt x="14598" y="6775"/>
                    </a:lnTo>
                    <a:cubicBezTo>
                      <a:pt x="14622" y="6775"/>
                      <a:pt x="14657" y="6763"/>
                      <a:pt x="14681" y="6763"/>
                    </a:cubicBezTo>
                    <a:cubicBezTo>
                      <a:pt x="14907" y="6716"/>
                      <a:pt x="15074" y="6489"/>
                      <a:pt x="15026" y="6263"/>
                    </a:cubicBezTo>
                    <a:cubicBezTo>
                      <a:pt x="14895" y="5537"/>
                      <a:pt x="14669" y="4835"/>
                      <a:pt x="14336" y="4180"/>
                    </a:cubicBezTo>
                    <a:cubicBezTo>
                      <a:pt x="14245" y="4018"/>
                      <a:pt x="14105" y="3950"/>
                      <a:pt x="13966" y="3950"/>
                    </a:cubicBezTo>
                    <a:close/>
                    <a:moveTo>
                      <a:pt x="443" y="6739"/>
                    </a:moveTo>
                    <a:cubicBezTo>
                      <a:pt x="215" y="6739"/>
                      <a:pt x="36" y="6914"/>
                      <a:pt x="13" y="7144"/>
                    </a:cubicBezTo>
                    <a:cubicBezTo>
                      <a:pt x="1" y="7287"/>
                      <a:pt x="1" y="7430"/>
                      <a:pt x="1" y="7585"/>
                    </a:cubicBezTo>
                    <a:cubicBezTo>
                      <a:pt x="1" y="8168"/>
                      <a:pt x="72" y="8752"/>
                      <a:pt x="203" y="9335"/>
                    </a:cubicBezTo>
                    <a:cubicBezTo>
                      <a:pt x="251" y="9526"/>
                      <a:pt x="417" y="9668"/>
                      <a:pt x="620" y="9668"/>
                    </a:cubicBezTo>
                    <a:cubicBezTo>
                      <a:pt x="656" y="9668"/>
                      <a:pt x="691" y="9657"/>
                      <a:pt x="727" y="9657"/>
                    </a:cubicBezTo>
                    <a:cubicBezTo>
                      <a:pt x="953" y="9597"/>
                      <a:pt x="1096" y="9359"/>
                      <a:pt x="1048" y="9133"/>
                    </a:cubicBezTo>
                    <a:cubicBezTo>
                      <a:pt x="929" y="8621"/>
                      <a:pt x="870" y="8097"/>
                      <a:pt x="870" y="7585"/>
                    </a:cubicBezTo>
                    <a:cubicBezTo>
                      <a:pt x="870" y="7454"/>
                      <a:pt x="882" y="7323"/>
                      <a:pt x="882" y="7192"/>
                    </a:cubicBezTo>
                    <a:cubicBezTo>
                      <a:pt x="894" y="6954"/>
                      <a:pt x="703" y="6751"/>
                      <a:pt x="465" y="6740"/>
                    </a:cubicBezTo>
                    <a:cubicBezTo>
                      <a:pt x="458" y="6739"/>
                      <a:pt x="450" y="6739"/>
                      <a:pt x="443" y="6739"/>
                    </a:cubicBezTo>
                    <a:close/>
                    <a:moveTo>
                      <a:pt x="14711" y="7147"/>
                    </a:moveTo>
                    <a:cubicBezTo>
                      <a:pt x="14494" y="7147"/>
                      <a:pt x="14276" y="7293"/>
                      <a:pt x="14276" y="7585"/>
                    </a:cubicBezTo>
                    <a:cubicBezTo>
                      <a:pt x="14276" y="8228"/>
                      <a:pt x="14169" y="8883"/>
                      <a:pt x="13979" y="9502"/>
                    </a:cubicBezTo>
                    <a:cubicBezTo>
                      <a:pt x="13919" y="9740"/>
                      <a:pt x="14050" y="9978"/>
                      <a:pt x="14276" y="10049"/>
                    </a:cubicBezTo>
                    <a:cubicBezTo>
                      <a:pt x="14324" y="10061"/>
                      <a:pt x="14360" y="10061"/>
                      <a:pt x="14407" y="10061"/>
                    </a:cubicBezTo>
                    <a:cubicBezTo>
                      <a:pt x="14610" y="10061"/>
                      <a:pt x="14776" y="9930"/>
                      <a:pt x="14824" y="9752"/>
                    </a:cubicBezTo>
                    <a:cubicBezTo>
                      <a:pt x="15038" y="9049"/>
                      <a:pt x="15145" y="8311"/>
                      <a:pt x="15145" y="7585"/>
                    </a:cubicBezTo>
                    <a:cubicBezTo>
                      <a:pt x="15145" y="7293"/>
                      <a:pt x="14928" y="7147"/>
                      <a:pt x="14711" y="7147"/>
                    </a:cubicBezTo>
                    <a:close/>
                    <a:moveTo>
                      <a:pt x="1415" y="10769"/>
                    </a:moveTo>
                    <a:cubicBezTo>
                      <a:pt x="1137" y="10769"/>
                      <a:pt x="871" y="11047"/>
                      <a:pt x="1013" y="11371"/>
                    </a:cubicBezTo>
                    <a:cubicBezTo>
                      <a:pt x="1382" y="12014"/>
                      <a:pt x="1834" y="12585"/>
                      <a:pt x="2370" y="13097"/>
                    </a:cubicBezTo>
                    <a:cubicBezTo>
                      <a:pt x="2453" y="13169"/>
                      <a:pt x="2561" y="13217"/>
                      <a:pt x="2668" y="13217"/>
                    </a:cubicBezTo>
                    <a:lnTo>
                      <a:pt x="2656" y="13205"/>
                    </a:lnTo>
                    <a:cubicBezTo>
                      <a:pt x="3049" y="13205"/>
                      <a:pt x="3239" y="12728"/>
                      <a:pt x="2953" y="12466"/>
                    </a:cubicBezTo>
                    <a:cubicBezTo>
                      <a:pt x="2489" y="12014"/>
                      <a:pt x="2084" y="11502"/>
                      <a:pt x="1751" y="10942"/>
                    </a:cubicBezTo>
                    <a:cubicBezTo>
                      <a:pt x="1658" y="10820"/>
                      <a:pt x="1535" y="10769"/>
                      <a:pt x="1415" y="10769"/>
                    </a:cubicBezTo>
                    <a:close/>
                    <a:moveTo>
                      <a:pt x="13507" y="11082"/>
                    </a:moveTo>
                    <a:cubicBezTo>
                      <a:pt x="13386" y="11082"/>
                      <a:pt x="13262" y="11136"/>
                      <a:pt x="13169" y="11264"/>
                    </a:cubicBezTo>
                    <a:cubicBezTo>
                      <a:pt x="12812" y="11812"/>
                      <a:pt x="12371" y="12300"/>
                      <a:pt x="11871" y="12716"/>
                    </a:cubicBezTo>
                    <a:cubicBezTo>
                      <a:pt x="11562" y="12978"/>
                      <a:pt x="11752" y="13490"/>
                      <a:pt x="12157" y="13490"/>
                    </a:cubicBezTo>
                    <a:cubicBezTo>
                      <a:pt x="12264" y="13478"/>
                      <a:pt x="12359" y="13443"/>
                      <a:pt x="12431" y="13383"/>
                    </a:cubicBezTo>
                    <a:cubicBezTo>
                      <a:pt x="13002" y="12907"/>
                      <a:pt x="13490" y="12359"/>
                      <a:pt x="13895" y="11740"/>
                    </a:cubicBezTo>
                    <a:cubicBezTo>
                      <a:pt x="14090" y="11402"/>
                      <a:pt x="13804" y="11082"/>
                      <a:pt x="13507" y="11082"/>
                    </a:cubicBezTo>
                    <a:close/>
                    <a:moveTo>
                      <a:pt x="4326" y="13518"/>
                    </a:moveTo>
                    <a:cubicBezTo>
                      <a:pt x="3920" y="13518"/>
                      <a:pt x="3694" y="14148"/>
                      <a:pt x="4168" y="14360"/>
                    </a:cubicBezTo>
                    <a:cubicBezTo>
                      <a:pt x="4823" y="14693"/>
                      <a:pt x="5525" y="14919"/>
                      <a:pt x="6251" y="15050"/>
                    </a:cubicBezTo>
                    <a:lnTo>
                      <a:pt x="6335" y="15050"/>
                    </a:lnTo>
                    <a:cubicBezTo>
                      <a:pt x="6859" y="15050"/>
                      <a:pt x="6918" y="14288"/>
                      <a:pt x="6406" y="14193"/>
                    </a:cubicBezTo>
                    <a:cubicBezTo>
                      <a:pt x="5763" y="14086"/>
                      <a:pt x="5144" y="13871"/>
                      <a:pt x="4561" y="13586"/>
                    </a:cubicBezTo>
                    <a:cubicBezTo>
                      <a:pt x="4479" y="13538"/>
                      <a:pt x="4399" y="13518"/>
                      <a:pt x="4326" y="13518"/>
                    </a:cubicBezTo>
                    <a:close/>
                    <a:moveTo>
                      <a:pt x="10414" y="13700"/>
                    </a:moveTo>
                    <a:cubicBezTo>
                      <a:pt x="10356" y="13700"/>
                      <a:pt x="10294" y="13713"/>
                      <a:pt x="10228" y="13740"/>
                    </a:cubicBezTo>
                    <a:cubicBezTo>
                      <a:pt x="9633" y="14002"/>
                      <a:pt x="9002" y="14169"/>
                      <a:pt x="8347" y="14240"/>
                    </a:cubicBezTo>
                    <a:cubicBezTo>
                      <a:pt x="7795" y="14287"/>
                      <a:pt x="7834" y="15110"/>
                      <a:pt x="8372" y="15110"/>
                    </a:cubicBezTo>
                    <a:cubicBezTo>
                      <a:pt x="8379" y="15110"/>
                      <a:pt x="8387" y="15110"/>
                      <a:pt x="8395" y="15110"/>
                    </a:cubicBezTo>
                    <a:lnTo>
                      <a:pt x="8454" y="15110"/>
                    </a:lnTo>
                    <a:cubicBezTo>
                      <a:pt x="9180" y="15014"/>
                      <a:pt x="9895" y="14824"/>
                      <a:pt x="10573" y="14538"/>
                    </a:cubicBezTo>
                    <a:cubicBezTo>
                      <a:pt x="11033" y="14340"/>
                      <a:pt x="10833" y="13700"/>
                      <a:pt x="10414" y="137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84;p40">
                <a:extLst>
                  <a:ext uri="{FF2B5EF4-FFF2-40B4-BE49-F238E27FC236}">
                    <a16:creationId xmlns:a16="http://schemas.microsoft.com/office/drawing/2014/main" id="{2E07A450-0075-49A5-BF3E-A564D6808D80}"/>
                  </a:ext>
                </a:extLst>
              </p:cNvPr>
              <p:cNvSpPr/>
              <p:nvPr/>
            </p:nvSpPr>
            <p:spPr>
              <a:xfrm>
                <a:off x="2837231" y="3982788"/>
                <a:ext cx="255100" cy="232125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9285" extrusionOk="0">
                    <a:moveTo>
                      <a:pt x="5103" y="1"/>
                    </a:moveTo>
                    <a:cubicBezTo>
                      <a:pt x="3002" y="1"/>
                      <a:pt x="1095" y="1435"/>
                      <a:pt x="596" y="3577"/>
                    </a:cubicBezTo>
                    <a:cubicBezTo>
                      <a:pt x="0" y="6066"/>
                      <a:pt x="1548" y="8566"/>
                      <a:pt x="4037" y="9161"/>
                    </a:cubicBezTo>
                    <a:cubicBezTo>
                      <a:pt x="4393" y="9244"/>
                      <a:pt x="4749" y="9284"/>
                      <a:pt x="5100" y="9284"/>
                    </a:cubicBezTo>
                    <a:cubicBezTo>
                      <a:pt x="7211" y="9284"/>
                      <a:pt x="9120" y="7842"/>
                      <a:pt x="9621" y="5709"/>
                    </a:cubicBezTo>
                    <a:cubicBezTo>
                      <a:pt x="10204" y="3208"/>
                      <a:pt x="8668" y="720"/>
                      <a:pt x="6168" y="125"/>
                    </a:cubicBezTo>
                    <a:cubicBezTo>
                      <a:pt x="5811" y="41"/>
                      <a:pt x="5455" y="1"/>
                      <a:pt x="510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2887;p40">
              <a:extLst>
                <a:ext uri="{FF2B5EF4-FFF2-40B4-BE49-F238E27FC236}">
                  <a16:creationId xmlns:a16="http://schemas.microsoft.com/office/drawing/2014/main" id="{98E9333D-410B-4E74-AFE1-5D6D972CE795}"/>
                </a:ext>
              </a:extLst>
            </p:cNvPr>
            <p:cNvSpPr txBox="1"/>
            <p:nvPr/>
          </p:nvSpPr>
          <p:spPr>
            <a:xfrm>
              <a:off x="1186564" y="5023971"/>
              <a:ext cx="2472952" cy="416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Georgia" panose="02040502050405020303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Axiom</a:t>
              </a:r>
              <a:endParaRPr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" name="Google Shape;2889;p40">
              <a:extLst>
                <a:ext uri="{FF2B5EF4-FFF2-40B4-BE49-F238E27FC236}">
                  <a16:creationId xmlns:a16="http://schemas.microsoft.com/office/drawing/2014/main" id="{B2CF3B26-714C-4C97-A97F-BA00166B8096}"/>
                </a:ext>
              </a:extLst>
            </p:cNvPr>
            <p:cNvGrpSpPr/>
            <p:nvPr/>
          </p:nvGrpSpPr>
          <p:grpSpPr>
            <a:xfrm>
              <a:off x="4873732" y="4010840"/>
              <a:ext cx="502304" cy="501109"/>
              <a:chOff x="3640277" y="2917381"/>
              <a:chExt cx="378350" cy="377450"/>
            </a:xfrm>
          </p:grpSpPr>
          <p:sp>
            <p:nvSpPr>
              <p:cNvPr id="26" name="Google Shape;2890;p40">
                <a:extLst>
                  <a:ext uri="{FF2B5EF4-FFF2-40B4-BE49-F238E27FC236}">
                    <a16:creationId xmlns:a16="http://schemas.microsoft.com/office/drawing/2014/main" id="{AB0DEF17-8769-4A18-BC8E-5C84C06A4E65}"/>
                  </a:ext>
                </a:extLst>
              </p:cNvPr>
              <p:cNvSpPr/>
              <p:nvPr/>
            </p:nvSpPr>
            <p:spPr>
              <a:xfrm>
                <a:off x="3640277" y="2917381"/>
                <a:ext cx="378350" cy="377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5098" extrusionOk="0">
                    <a:moveTo>
                      <a:pt x="7585" y="1"/>
                    </a:moveTo>
                    <a:cubicBezTo>
                      <a:pt x="7430" y="1"/>
                      <a:pt x="7288" y="1"/>
                      <a:pt x="7133" y="13"/>
                    </a:cubicBezTo>
                    <a:cubicBezTo>
                      <a:pt x="6573" y="48"/>
                      <a:pt x="6607" y="883"/>
                      <a:pt x="7147" y="883"/>
                    </a:cubicBezTo>
                    <a:cubicBezTo>
                      <a:pt x="7158" y="883"/>
                      <a:pt x="7169" y="883"/>
                      <a:pt x="7180" y="882"/>
                    </a:cubicBezTo>
                    <a:cubicBezTo>
                      <a:pt x="7311" y="870"/>
                      <a:pt x="7442" y="870"/>
                      <a:pt x="7573" y="870"/>
                    </a:cubicBezTo>
                    <a:cubicBezTo>
                      <a:pt x="8097" y="870"/>
                      <a:pt x="8609" y="929"/>
                      <a:pt x="9121" y="1049"/>
                    </a:cubicBezTo>
                    <a:cubicBezTo>
                      <a:pt x="9155" y="1049"/>
                      <a:pt x="9190" y="1060"/>
                      <a:pt x="9224" y="1060"/>
                    </a:cubicBezTo>
                    <a:lnTo>
                      <a:pt x="9224" y="1060"/>
                    </a:lnTo>
                    <a:cubicBezTo>
                      <a:pt x="9741" y="1053"/>
                      <a:pt x="9821" y="310"/>
                      <a:pt x="9324" y="203"/>
                    </a:cubicBezTo>
                    <a:cubicBezTo>
                      <a:pt x="8752" y="72"/>
                      <a:pt x="8169" y="1"/>
                      <a:pt x="7585" y="1"/>
                    </a:cubicBezTo>
                    <a:close/>
                    <a:moveTo>
                      <a:pt x="9224" y="1060"/>
                    </a:moveTo>
                    <a:lnTo>
                      <a:pt x="9224" y="1060"/>
                    </a:lnTo>
                    <a:cubicBezTo>
                      <a:pt x="9222" y="1060"/>
                      <a:pt x="9219" y="1060"/>
                      <a:pt x="9216" y="1060"/>
                    </a:cubicBezTo>
                    <a:lnTo>
                      <a:pt x="9228" y="1060"/>
                    </a:lnTo>
                    <a:cubicBezTo>
                      <a:pt x="9227" y="1060"/>
                      <a:pt x="9225" y="1060"/>
                      <a:pt x="9224" y="1060"/>
                    </a:cubicBezTo>
                    <a:close/>
                    <a:moveTo>
                      <a:pt x="5171" y="416"/>
                    </a:moveTo>
                    <a:cubicBezTo>
                      <a:pt x="5114" y="416"/>
                      <a:pt x="5053" y="427"/>
                      <a:pt x="4990" y="453"/>
                    </a:cubicBezTo>
                    <a:cubicBezTo>
                      <a:pt x="4299" y="715"/>
                      <a:pt x="3644" y="1060"/>
                      <a:pt x="3061" y="1501"/>
                    </a:cubicBezTo>
                    <a:cubicBezTo>
                      <a:pt x="2716" y="1751"/>
                      <a:pt x="2894" y="2287"/>
                      <a:pt x="3311" y="2287"/>
                    </a:cubicBezTo>
                    <a:cubicBezTo>
                      <a:pt x="3406" y="2287"/>
                      <a:pt x="3501" y="2263"/>
                      <a:pt x="3585" y="2203"/>
                    </a:cubicBezTo>
                    <a:cubicBezTo>
                      <a:pt x="4097" y="1811"/>
                      <a:pt x="4680" y="1501"/>
                      <a:pt x="5287" y="1275"/>
                    </a:cubicBezTo>
                    <a:cubicBezTo>
                      <a:pt x="5804" y="1116"/>
                      <a:pt x="5611" y="416"/>
                      <a:pt x="5171" y="416"/>
                    </a:cubicBezTo>
                    <a:close/>
                    <a:moveTo>
                      <a:pt x="11135" y="949"/>
                    </a:moveTo>
                    <a:cubicBezTo>
                      <a:pt x="10749" y="949"/>
                      <a:pt x="10509" y="1522"/>
                      <a:pt x="10931" y="1763"/>
                    </a:cubicBezTo>
                    <a:cubicBezTo>
                      <a:pt x="11490" y="2084"/>
                      <a:pt x="12002" y="2489"/>
                      <a:pt x="12455" y="2965"/>
                    </a:cubicBezTo>
                    <a:cubicBezTo>
                      <a:pt x="12531" y="3042"/>
                      <a:pt x="12627" y="3098"/>
                      <a:pt x="12734" y="3098"/>
                    </a:cubicBezTo>
                    <a:cubicBezTo>
                      <a:pt x="12744" y="3098"/>
                      <a:pt x="12754" y="3097"/>
                      <a:pt x="12764" y="3096"/>
                    </a:cubicBezTo>
                    <a:cubicBezTo>
                      <a:pt x="13145" y="3096"/>
                      <a:pt x="13348" y="2644"/>
                      <a:pt x="13086" y="2370"/>
                    </a:cubicBezTo>
                    <a:cubicBezTo>
                      <a:pt x="12574" y="1834"/>
                      <a:pt x="12002" y="1382"/>
                      <a:pt x="11360" y="1013"/>
                    </a:cubicBezTo>
                    <a:cubicBezTo>
                      <a:pt x="11282" y="968"/>
                      <a:pt x="11206" y="949"/>
                      <a:pt x="11135" y="949"/>
                    </a:cubicBezTo>
                    <a:close/>
                    <a:moveTo>
                      <a:pt x="1836" y="2868"/>
                    </a:moveTo>
                    <a:cubicBezTo>
                      <a:pt x="1717" y="2868"/>
                      <a:pt x="1596" y="2921"/>
                      <a:pt x="1501" y="3049"/>
                    </a:cubicBezTo>
                    <a:cubicBezTo>
                      <a:pt x="1061" y="3644"/>
                      <a:pt x="703" y="4299"/>
                      <a:pt x="453" y="4989"/>
                    </a:cubicBezTo>
                    <a:cubicBezTo>
                      <a:pt x="358" y="5275"/>
                      <a:pt x="561" y="5573"/>
                      <a:pt x="858" y="5573"/>
                    </a:cubicBezTo>
                    <a:cubicBezTo>
                      <a:pt x="1049" y="5573"/>
                      <a:pt x="1203" y="5454"/>
                      <a:pt x="1275" y="5287"/>
                    </a:cubicBezTo>
                    <a:cubicBezTo>
                      <a:pt x="1489" y="4668"/>
                      <a:pt x="1799" y="4097"/>
                      <a:pt x="2192" y="3573"/>
                    </a:cubicBezTo>
                    <a:cubicBezTo>
                      <a:pt x="2442" y="3236"/>
                      <a:pt x="2148" y="2868"/>
                      <a:pt x="1836" y="2868"/>
                    </a:cubicBezTo>
                    <a:close/>
                    <a:moveTo>
                      <a:pt x="13961" y="3926"/>
                    </a:moveTo>
                    <a:cubicBezTo>
                      <a:pt x="13673" y="3926"/>
                      <a:pt x="13388" y="4212"/>
                      <a:pt x="13562" y="4561"/>
                    </a:cubicBezTo>
                    <a:cubicBezTo>
                      <a:pt x="13860" y="5132"/>
                      <a:pt x="14062" y="5763"/>
                      <a:pt x="14181" y="6406"/>
                    </a:cubicBezTo>
                    <a:cubicBezTo>
                      <a:pt x="14217" y="6609"/>
                      <a:pt x="14396" y="6764"/>
                      <a:pt x="14598" y="6764"/>
                    </a:cubicBezTo>
                    <a:cubicBezTo>
                      <a:pt x="14872" y="6752"/>
                      <a:pt x="15074" y="6513"/>
                      <a:pt x="15027" y="6252"/>
                    </a:cubicBezTo>
                    <a:cubicBezTo>
                      <a:pt x="14908" y="5525"/>
                      <a:pt x="14669" y="4823"/>
                      <a:pt x="14336" y="4168"/>
                    </a:cubicBezTo>
                    <a:cubicBezTo>
                      <a:pt x="14249" y="3997"/>
                      <a:pt x="14105" y="3926"/>
                      <a:pt x="13961" y="3926"/>
                    </a:cubicBezTo>
                    <a:close/>
                    <a:moveTo>
                      <a:pt x="456" y="6727"/>
                    </a:moveTo>
                    <a:cubicBezTo>
                      <a:pt x="227" y="6727"/>
                      <a:pt x="36" y="6913"/>
                      <a:pt x="25" y="7133"/>
                    </a:cubicBezTo>
                    <a:cubicBezTo>
                      <a:pt x="13" y="7275"/>
                      <a:pt x="13" y="7418"/>
                      <a:pt x="13" y="7573"/>
                    </a:cubicBezTo>
                    <a:cubicBezTo>
                      <a:pt x="1" y="8157"/>
                      <a:pt x="72" y="8752"/>
                      <a:pt x="203" y="9323"/>
                    </a:cubicBezTo>
                    <a:cubicBezTo>
                      <a:pt x="251" y="9514"/>
                      <a:pt x="430" y="9657"/>
                      <a:pt x="632" y="9657"/>
                    </a:cubicBezTo>
                    <a:cubicBezTo>
                      <a:pt x="656" y="9657"/>
                      <a:pt x="692" y="9657"/>
                      <a:pt x="727" y="9645"/>
                    </a:cubicBezTo>
                    <a:cubicBezTo>
                      <a:pt x="965" y="9585"/>
                      <a:pt x="1108" y="9359"/>
                      <a:pt x="1049" y="9121"/>
                    </a:cubicBezTo>
                    <a:cubicBezTo>
                      <a:pt x="930" y="8609"/>
                      <a:pt x="870" y="8097"/>
                      <a:pt x="870" y="7573"/>
                    </a:cubicBezTo>
                    <a:cubicBezTo>
                      <a:pt x="870" y="7442"/>
                      <a:pt x="882" y="7311"/>
                      <a:pt x="882" y="7180"/>
                    </a:cubicBezTo>
                    <a:cubicBezTo>
                      <a:pt x="906" y="6942"/>
                      <a:pt x="715" y="6740"/>
                      <a:pt x="477" y="6728"/>
                    </a:cubicBezTo>
                    <a:cubicBezTo>
                      <a:pt x="470" y="6727"/>
                      <a:pt x="463" y="6727"/>
                      <a:pt x="456" y="6727"/>
                    </a:cubicBezTo>
                    <a:close/>
                    <a:moveTo>
                      <a:pt x="14699" y="7136"/>
                    </a:moveTo>
                    <a:cubicBezTo>
                      <a:pt x="14482" y="7136"/>
                      <a:pt x="14265" y="7281"/>
                      <a:pt x="14265" y="7573"/>
                    </a:cubicBezTo>
                    <a:cubicBezTo>
                      <a:pt x="14265" y="8228"/>
                      <a:pt x="14181" y="8871"/>
                      <a:pt x="13991" y="9490"/>
                    </a:cubicBezTo>
                    <a:cubicBezTo>
                      <a:pt x="13919" y="9728"/>
                      <a:pt x="14050" y="9966"/>
                      <a:pt x="14288" y="10038"/>
                    </a:cubicBezTo>
                    <a:cubicBezTo>
                      <a:pt x="14324" y="10050"/>
                      <a:pt x="14372" y="10050"/>
                      <a:pt x="14419" y="10050"/>
                    </a:cubicBezTo>
                    <a:cubicBezTo>
                      <a:pt x="14598" y="10050"/>
                      <a:pt x="14765" y="9919"/>
                      <a:pt x="14824" y="9740"/>
                    </a:cubicBezTo>
                    <a:cubicBezTo>
                      <a:pt x="15027" y="9038"/>
                      <a:pt x="15134" y="8311"/>
                      <a:pt x="15134" y="7573"/>
                    </a:cubicBezTo>
                    <a:cubicBezTo>
                      <a:pt x="15134" y="7281"/>
                      <a:pt x="14916" y="7136"/>
                      <a:pt x="14699" y="7136"/>
                    </a:cubicBezTo>
                    <a:close/>
                    <a:moveTo>
                      <a:pt x="1408" y="10715"/>
                    </a:moveTo>
                    <a:cubicBezTo>
                      <a:pt x="1116" y="10715"/>
                      <a:pt x="824" y="11023"/>
                      <a:pt x="1013" y="11359"/>
                    </a:cubicBezTo>
                    <a:cubicBezTo>
                      <a:pt x="1382" y="12002"/>
                      <a:pt x="1846" y="12574"/>
                      <a:pt x="2382" y="13086"/>
                    </a:cubicBezTo>
                    <a:cubicBezTo>
                      <a:pt x="2454" y="13157"/>
                      <a:pt x="2561" y="13205"/>
                      <a:pt x="2680" y="13205"/>
                    </a:cubicBezTo>
                    <a:lnTo>
                      <a:pt x="2680" y="13193"/>
                    </a:lnTo>
                    <a:cubicBezTo>
                      <a:pt x="3061" y="13193"/>
                      <a:pt x="3251" y="12717"/>
                      <a:pt x="2978" y="12455"/>
                    </a:cubicBezTo>
                    <a:cubicBezTo>
                      <a:pt x="2501" y="12002"/>
                      <a:pt x="2096" y="11490"/>
                      <a:pt x="1763" y="10931"/>
                    </a:cubicBezTo>
                    <a:cubicBezTo>
                      <a:pt x="1674" y="10779"/>
                      <a:pt x="1541" y="10715"/>
                      <a:pt x="1408" y="10715"/>
                    </a:cubicBezTo>
                    <a:close/>
                    <a:moveTo>
                      <a:pt x="13515" y="11071"/>
                    </a:moveTo>
                    <a:cubicBezTo>
                      <a:pt x="13392" y="11071"/>
                      <a:pt x="13266" y="11124"/>
                      <a:pt x="13169" y="11252"/>
                    </a:cubicBezTo>
                    <a:cubicBezTo>
                      <a:pt x="12812" y="11800"/>
                      <a:pt x="12383" y="12288"/>
                      <a:pt x="11883" y="12705"/>
                    </a:cubicBezTo>
                    <a:cubicBezTo>
                      <a:pt x="11574" y="12967"/>
                      <a:pt x="11764" y="13479"/>
                      <a:pt x="12169" y="13479"/>
                    </a:cubicBezTo>
                    <a:cubicBezTo>
                      <a:pt x="12264" y="13479"/>
                      <a:pt x="12360" y="13431"/>
                      <a:pt x="12443" y="13371"/>
                    </a:cubicBezTo>
                    <a:cubicBezTo>
                      <a:pt x="13003" y="12895"/>
                      <a:pt x="13491" y="12348"/>
                      <a:pt x="13896" y="11728"/>
                    </a:cubicBezTo>
                    <a:cubicBezTo>
                      <a:pt x="14098" y="11391"/>
                      <a:pt x="13816" y="11071"/>
                      <a:pt x="13515" y="11071"/>
                    </a:cubicBezTo>
                    <a:close/>
                    <a:moveTo>
                      <a:pt x="4338" y="13506"/>
                    </a:moveTo>
                    <a:cubicBezTo>
                      <a:pt x="3932" y="13506"/>
                      <a:pt x="3706" y="14136"/>
                      <a:pt x="4180" y="14348"/>
                    </a:cubicBezTo>
                    <a:cubicBezTo>
                      <a:pt x="4835" y="14681"/>
                      <a:pt x="5537" y="14907"/>
                      <a:pt x="6264" y="15038"/>
                    </a:cubicBezTo>
                    <a:lnTo>
                      <a:pt x="6335" y="15038"/>
                    </a:lnTo>
                    <a:cubicBezTo>
                      <a:pt x="6859" y="15038"/>
                      <a:pt x="6930" y="14276"/>
                      <a:pt x="6407" y="14181"/>
                    </a:cubicBezTo>
                    <a:cubicBezTo>
                      <a:pt x="5775" y="14074"/>
                      <a:pt x="5144" y="13860"/>
                      <a:pt x="4573" y="13574"/>
                    </a:cubicBezTo>
                    <a:cubicBezTo>
                      <a:pt x="4491" y="13526"/>
                      <a:pt x="4412" y="13506"/>
                      <a:pt x="4338" y="13506"/>
                    </a:cubicBezTo>
                    <a:close/>
                    <a:moveTo>
                      <a:pt x="10393" y="13698"/>
                    </a:moveTo>
                    <a:cubicBezTo>
                      <a:pt x="10341" y="13698"/>
                      <a:pt x="10286" y="13707"/>
                      <a:pt x="10228" y="13729"/>
                    </a:cubicBezTo>
                    <a:cubicBezTo>
                      <a:pt x="9633" y="13991"/>
                      <a:pt x="9002" y="14157"/>
                      <a:pt x="8359" y="14229"/>
                    </a:cubicBezTo>
                    <a:cubicBezTo>
                      <a:pt x="7811" y="14288"/>
                      <a:pt x="7859" y="15098"/>
                      <a:pt x="8407" y="15098"/>
                    </a:cubicBezTo>
                    <a:lnTo>
                      <a:pt x="8454" y="15098"/>
                    </a:lnTo>
                    <a:cubicBezTo>
                      <a:pt x="9181" y="15015"/>
                      <a:pt x="9895" y="14812"/>
                      <a:pt x="10574" y="14526"/>
                    </a:cubicBezTo>
                    <a:cubicBezTo>
                      <a:pt x="11007" y="14304"/>
                      <a:pt x="10802" y="13698"/>
                      <a:pt x="10393" y="136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91;p40">
                <a:extLst>
                  <a:ext uri="{FF2B5EF4-FFF2-40B4-BE49-F238E27FC236}">
                    <a16:creationId xmlns:a16="http://schemas.microsoft.com/office/drawing/2014/main" id="{F1D151C0-03CC-49B2-A7EA-4FC7BBA4B86D}"/>
                  </a:ext>
                </a:extLst>
              </p:cNvPr>
              <p:cNvSpPr/>
              <p:nvPr/>
            </p:nvSpPr>
            <p:spPr>
              <a:xfrm>
                <a:off x="3701902" y="2990856"/>
                <a:ext cx="255425" cy="231875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275" extrusionOk="0">
                    <a:moveTo>
                      <a:pt x="5095" y="1"/>
                    </a:moveTo>
                    <a:cubicBezTo>
                      <a:pt x="3007" y="1"/>
                      <a:pt x="1115" y="1431"/>
                      <a:pt x="608" y="3563"/>
                    </a:cubicBezTo>
                    <a:cubicBezTo>
                      <a:pt x="1" y="6051"/>
                      <a:pt x="1536" y="8551"/>
                      <a:pt x="4037" y="9147"/>
                    </a:cubicBezTo>
                    <a:cubicBezTo>
                      <a:pt x="4399" y="9233"/>
                      <a:pt x="4761" y="9275"/>
                      <a:pt x="5118" y="9275"/>
                    </a:cubicBezTo>
                    <a:cubicBezTo>
                      <a:pt x="7213" y="9275"/>
                      <a:pt x="9112" y="7844"/>
                      <a:pt x="9621" y="5718"/>
                    </a:cubicBezTo>
                    <a:cubicBezTo>
                      <a:pt x="10216" y="3229"/>
                      <a:pt x="8680" y="729"/>
                      <a:pt x="6192" y="134"/>
                    </a:cubicBezTo>
                    <a:cubicBezTo>
                      <a:pt x="5824" y="44"/>
                      <a:pt x="5457" y="1"/>
                      <a:pt x="5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894;p40">
              <a:extLst>
                <a:ext uri="{FF2B5EF4-FFF2-40B4-BE49-F238E27FC236}">
                  <a16:creationId xmlns:a16="http://schemas.microsoft.com/office/drawing/2014/main" id="{C673356F-AE2C-454B-975D-98013049ACBB}"/>
                </a:ext>
              </a:extLst>
            </p:cNvPr>
            <p:cNvSpPr txBox="1"/>
            <p:nvPr/>
          </p:nvSpPr>
          <p:spPr>
            <a:xfrm>
              <a:off x="2364124" y="3751572"/>
              <a:ext cx="2472952" cy="416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3"/>
                  </a:solidFill>
                  <a:latin typeface="Georgia" panose="02040502050405020303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Axiom</a:t>
              </a:r>
              <a:endParaRPr sz="2000" dirty="0">
                <a:solidFill>
                  <a:schemeClr val="accent3"/>
                </a:solidFill>
                <a:latin typeface="Georgia" panose="02040502050405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" name="Google Shape;2896;p40">
              <a:extLst>
                <a:ext uri="{FF2B5EF4-FFF2-40B4-BE49-F238E27FC236}">
                  <a16:creationId xmlns:a16="http://schemas.microsoft.com/office/drawing/2014/main" id="{6CC4E813-70EE-450A-976A-38B6BAF545CE}"/>
                </a:ext>
              </a:extLst>
            </p:cNvPr>
            <p:cNvGrpSpPr/>
            <p:nvPr/>
          </p:nvGrpSpPr>
          <p:grpSpPr>
            <a:xfrm>
              <a:off x="5892888" y="2869240"/>
              <a:ext cx="502702" cy="501142"/>
              <a:chOff x="4389210" y="2057494"/>
              <a:chExt cx="378650" cy="377475"/>
            </a:xfrm>
          </p:grpSpPr>
          <p:sp>
            <p:nvSpPr>
              <p:cNvPr id="20" name="Google Shape;2897;p40">
                <a:extLst>
                  <a:ext uri="{FF2B5EF4-FFF2-40B4-BE49-F238E27FC236}">
                    <a16:creationId xmlns:a16="http://schemas.microsoft.com/office/drawing/2014/main" id="{D88F9A94-1878-46A0-851F-6BF59BAC0BB3}"/>
                  </a:ext>
                </a:extLst>
              </p:cNvPr>
              <p:cNvSpPr/>
              <p:nvPr/>
            </p:nvSpPr>
            <p:spPr>
              <a:xfrm>
                <a:off x="4462435" y="2130719"/>
                <a:ext cx="232200" cy="2319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76" extrusionOk="0">
                    <a:moveTo>
                      <a:pt x="4644" y="1"/>
                    </a:moveTo>
                    <a:cubicBezTo>
                      <a:pt x="2084" y="1"/>
                      <a:pt x="1" y="2084"/>
                      <a:pt x="1" y="4644"/>
                    </a:cubicBezTo>
                    <a:cubicBezTo>
                      <a:pt x="1" y="7204"/>
                      <a:pt x="2084" y="9276"/>
                      <a:pt x="4644" y="9276"/>
                    </a:cubicBezTo>
                    <a:cubicBezTo>
                      <a:pt x="7204" y="9276"/>
                      <a:pt x="9288" y="7204"/>
                      <a:pt x="9288" y="4644"/>
                    </a:cubicBezTo>
                    <a:cubicBezTo>
                      <a:pt x="9288" y="2084"/>
                      <a:pt x="7204" y="1"/>
                      <a:pt x="4644" y="1"/>
                    </a:cubicBezTo>
                    <a:close/>
                  </a:path>
                </a:pathLst>
              </a:custGeom>
              <a:solidFill>
                <a:srgbClr val="E7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98;p40">
                <a:extLst>
                  <a:ext uri="{FF2B5EF4-FFF2-40B4-BE49-F238E27FC236}">
                    <a16:creationId xmlns:a16="http://schemas.microsoft.com/office/drawing/2014/main" id="{EE1C8849-F3EB-4477-8D6D-5917415C0F51}"/>
                  </a:ext>
                </a:extLst>
              </p:cNvPr>
              <p:cNvSpPr/>
              <p:nvPr/>
            </p:nvSpPr>
            <p:spPr>
              <a:xfrm>
                <a:off x="4389210" y="2057494"/>
                <a:ext cx="378650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15146" h="15099" extrusionOk="0">
                    <a:moveTo>
                      <a:pt x="7585" y="1"/>
                    </a:moveTo>
                    <a:cubicBezTo>
                      <a:pt x="7430" y="1"/>
                      <a:pt x="7288" y="1"/>
                      <a:pt x="7133" y="13"/>
                    </a:cubicBezTo>
                    <a:cubicBezTo>
                      <a:pt x="6569" y="48"/>
                      <a:pt x="6608" y="882"/>
                      <a:pt x="7157" y="882"/>
                    </a:cubicBezTo>
                    <a:cubicBezTo>
                      <a:pt x="7165" y="882"/>
                      <a:pt x="7173" y="882"/>
                      <a:pt x="7180" y="882"/>
                    </a:cubicBezTo>
                    <a:cubicBezTo>
                      <a:pt x="7311" y="870"/>
                      <a:pt x="7442" y="870"/>
                      <a:pt x="7585" y="870"/>
                    </a:cubicBezTo>
                    <a:cubicBezTo>
                      <a:pt x="8097" y="870"/>
                      <a:pt x="8609" y="930"/>
                      <a:pt x="9121" y="1049"/>
                    </a:cubicBezTo>
                    <a:cubicBezTo>
                      <a:pt x="9145" y="1049"/>
                      <a:pt x="9181" y="1061"/>
                      <a:pt x="9216" y="1061"/>
                    </a:cubicBezTo>
                    <a:cubicBezTo>
                      <a:pt x="9419" y="1061"/>
                      <a:pt x="9597" y="918"/>
                      <a:pt x="9645" y="727"/>
                    </a:cubicBezTo>
                    <a:cubicBezTo>
                      <a:pt x="9693" y="489"/>
                      <a:pt x="9550" y="251"/>
                      <a:pt x="9323" y="203"/>
                    </a:cubicBezTo>
                    <a:cubicBezTo>
                      <a:pt x="8752" y="60"/>
                      <a:pt x="8169" y="1"/>
                      <a:pt x="7585" y="1"/>
                    </a:cubicBezTo>
                    <a:close/>
                    <a:moveTo>
                      <a:pt x="5159" y="416"/>
                    </a:moveTo>
                    <a:cubicBezTo>
                      <a:pt x="5102" y="416"/>
                      <a:pt x="5041" y="428"/>
                      <a:pt x="4978" y="453"/>
                    </a:cubicBezTo>
                    <a:cubicBezTo>
                      <a:pt x="4287" y="703"/>
                      <a:pt x="3632" y="1061"/>
                      <a:pt x="3049" y="1501"/>
                    </a:cubicBezTo>
                    <a:cubicBezTo>
                      <a:pt x="2704" y="1751"/>
                      <a:pt x="2882" y="2287"/>
                      <a:pt x="3311" y="2287"/>
                    </a:cubicBezTo>
                    <a:cubicBezTo>
                      <a:pt x="3394" y="2287"/>
                      <a:pt x="3489" y="2251"/>
                      <a:pt x="3561" y="2192"/>
                    </a:cubicBezTo>
                    <a:cubicBezTo>
                      <a:pt x="4085" y="1811"/>
                      <a:pt x="4668" y="1489"/>
                      <a:pt x="5275" y="1275"/>
                    </a:cubicBezTo>
                    <a:cubicBezTo>
                      <a:pt x="5792" y="1117"/>
                      <a:pt x="5599" y="416"/>
                      <a:pt x="5159" y="416"/>
                    </a:cubicBezTo>
                    <a:close/>
                    <a:moveTo>
                      <a:pt x="11123" y="937"/>
                    </a:moveTo>
                    <a:cubicBezTo>
                      <a:pt x="10737" y="937"/>
                      <a:pt x="10496" y="1512"/>
                      <a:pt x="10919" y="1763"/>
                    </a:cubicBezTo>
                    <a:cubicBezTo>
                      <a:pt x="11479" y="2085"/>
                      <a:pt x="12002" y="2489"/>
                      <a:pt x="12443" y="2966"/>
                    </a:cubicBezTo>
                    <a:cubicBezTo>
                      <a:pt x="12526" y="3049"/>
                      <a:pt x="12645" y="3097"/>
                      <a:pt x="12764" y="3097"/>
                    </a:cubicBezTo>
                    <a:cubicBezTo>
                      <a:pt x="13133" y="3097"/>
                      <a:pt x="13336" y="2644"/>
                      <a:pt x="13074" y="2370"/>
                    </a:cubicBezTo>
                    <a:cubicBezTo>
                      <a:pt x="12574" y="1834"/>
                      <a:pt x="11990" y="1370"/>
                      <a:pt x="11348" y="1001"/>
                    </a:cubicBezTo>
                    <a:cubicBezTo>
                      <a:pt x="11270" y="957"/>
                      <a:pt x="11194" y="937"/>
                      <a:pt x="11123" y="937"/>
                    </a:cubicBezTo>
                    <a:close/>
                    <a:moveTo>
                      <a:pt x="1843" y="2846"/>
                    </a:moveTo>
                    <a:cubicBezTo>
                      <a:pt x="1716" y="2846"/>
                      <a:pt x="1586" y="2905"/>
                      <a:pt x="1489" y="3049"/>
                    </a:cubicBezTo>
                    <a:cubicBezTo>
                      <a:pt x="1061" y="3644"/>
                      <a:pt x="703" y="4287"/>
                      <a:pt x="453" y="4978"/>
                    </a:cubicBezTo>
                    <a:cubicBezTo>
                      <a:pt x="346" y="5263"/>
                      <a:pt x="560" y="5561"/>
                      <a:pt x="858" y="5561"/>
                    </a:cubicBezTo>
                    <a:lnTo>
                      <a:pt x="858" y="5573"/>
                    </a:lnTo>
                    <a:cubicBezTo>
                      <a:pt x="1037" y="5573"/>
                      <a:pt x="1203" y="5454"/>
                      <a:pt x="1275" y="5287"/>
                    </a:cubicBezTo>
                    <a:cubicBezTo>
                      <a:pt x="1489" y="4668"/>
                      <a:pt x="1799" y="4097"/>
                      <a:pt x="2192" y="3573"/>
                    </a:cubicBezTo>
                    <a:cubicBezTo>
                      <a:pt x="2474" y="3231"/>
                      <a:pt x="2166" y="2846"/>
                      <a:pt x="1843" y="2846"/>
                    </a:cubicBezTo>
                    <a:close/>
                    <a:moveTo>
                      <a:pt x="13957" y="3907"/>
                    </a:moveTo>
                    <a:cubicBezTo>
                      <a:pt x="13665" y="3907"/>
                      <a:pt x="13372" y="4205"/>
                      <a:pt x="13562" y="4561"/>
                    </a:cubicBezTo>
                    <a:cubicBezTo>
                      <a:pt x="13860" y="5132"/>
                      <a:pt x="14062" y="5752"/>
                      <a:pt x="14169" y="6395"/>
                    </a:cubicBezTo>
                    <a:cubicBezTo>
                      <a:pt x="14205" y="6609"/>
                      <a:pt x="14396" y="6752"/>
                      <a:pt x="14598" y="6752"/>
                    </a:cubicBezTo>
                    <a:cubicBezTo>
                      <a:pt x="14604" y="6752"/>
                      <a:pt x="14610" y="6752"/>
                      <a:pt x="14617" y="6752"/>
                    </a:cubicBezTo>
                    <a:cubicBezTo>
                      <a:pt x="14881" y="6752"/>
                      <a:pt x="15073" y="6508"/>
                      <a:pt x="15027" y="6252"/>
                    </a:cubicBezTo>
                    <a:cubicBezTo>
                      <a:pt x="14896" y="5525"/>
                      <a:pt x="14669" y="4823"/>
                      <a:pt x="14336" y="4168"/>
                    </a:cubicBezTo>
                    <a:cubicBezTo>
                      <a:pt x="14252" y="3984"/>
                      <a:pt x="14105" y="3907"/>
                      <a:pt x="13957" y="3907"/>
                    </a:cubicBezTo>
                    <a:close/>
                    <a:moveTo>
                      <a:pt x="443" y="6727"/>
                    </a:moveTo>
                    <a:cubicBezTo>
                      <a:pt x="215" y="6727"/>
                      <a:pt x="36" y="6902"/>
                      <a:pt x="13" y="7133"/>
                    </a:cubicBezTo>
                    <a:cubicBezTo>
                      <a:pt x="1" y="7276"/>
                      <a:pt x="1" y="7418"/>
                      <a:pt x="1" y="7573"/>
                    </a:cubicBezTo>
                    <a:cubicBezTo>
                      <a:pt x="1" y="8157"/>
                      <a:pt x="72" y="8740"/>
                      <a:pt x="203" y="9323"/>
                    </a:cubicBezTo>
                    <a:cubicBezTo>
                      <a:pt x="251" y="9514"/>
                      <a:pt x="430" y="9657"/>
                      <a:pt x="620" y="9657"/>
                    </a:cubicBezTo>
                    <a:cubicBezTo>
                      <a:pt x="656" y="9657"/>
                      <a:pt x="691" y="9645"/>
                      <a:pt x="727" y="9645"/>
                    </a:cubicBezTo>
                    <a:cubicBezTo>
                      <a:pt x="953" y="9585"/>
                      <a:pt x="1096" y="9347"/>
                      <a:pt x="1049" y="9121"/>
                    </a:cubicBezTo>
                    <a:cubicBezTo>
                      <a:pt x="930" y="8609"/>
                      <a:pt x="870" y="8085"/>
                      <a:pt x="870" y="7573"/>
                    </a:cubicBezTo>
                    <a:cubicBezTo>
                      <a:pt x="870" y="7442"/>
                      <a:pt x="870" y="7311"/>
                      <a:pt x="882" y="7180"/>
                    </a:cubicBezTo>
                    <a:cubicBezTo>
                      <a:pt x="894" y="6942"/>
                      <a:pt x="703" y="6740"/>
                      <a:pt x="465" y="6728"/>
                    </a:cubicBezTo>
                    <a:cubicBezTo>
                      <a:pt x="458" y="6728"/>
                      <a:pt x="450" y="6727"/>
                      <a:pt x="443" y="6727"/>
                    </a:cubicBezTo>
                    <a:close/>
                    <a:moveTo>
                      <a:pt x="14711" y="7136"/>
                    </a:moveTo>
                    <a:cubicBezTo>
                      <a:pt x="14494" y="7136"/>
                      <a:pt x="14276" y="7282"/>
                      <a:pt x="14276" y="7573"/>
                    </a:cubicBezTo>
                    <a:cubicBezTo>
                      <a:pt x="14276" y="8216"/>
                      <a:pt x="14181" y="8871"/>
                      <a:pt x="13991" y="9490"/>
                    </a:cubicBezTo>
                    <a:cubicBezTo>
                      <a:pt x="13919" y="9728"/>
                      <a:pt x="14050" y="9966"/>
                      <a:pt x="14288" y="10038"/>
                    </a:cubicBezTo>
                    <a:cubicBezTo>
                      <a:pt x="14324" y="10038"/>
                      <a:pt x="14372" y="10050"/>
                      <a:pt x="14407" y="10050"/>
                    </a:cubicBezTo>
                    <a:cubicBezTo>
                      <a:pt x="14598" y="10050"/>
                      <a:pt x="14777" y="9931"/>
                      <a:pt x="14824" y="9740"/>
                    </a:cubicBezTo>
                    <a:cubicBezTo>
                      <a:pt x="15038" y="9038"/>
                      <a:pt x="15146" y="8311"/>
                      <a:pt x="15146" y="7573"/>
                    </a:cubicBezTo>
                    <a:cubicBezTo>
                      <a:pt x="15146" y="7282"/>
                      <a:pt x="14928" y="7136"/>
                      <a:pt x="14711" y="7136"/>
                    </a:cubicBezTo>
                    <a:close/>
                    <a:moveTo>
                      <a:pt x="1399" y="10713"/>
                    </a:moveTo>
                    <a:cubicBezTo>
                      <a:pt x="1107" y="10713"/>
                      <a:pt x="825" y="11017"/>
                      <a:pt x="1013" y="11359"/>
                    </a:cubicBezTo>
                    <a:cubicBezTo>
                      <a:pt x="1382" y="12002"/>
                      <a:pt x="1846" y="12574"/>
                      <a:pt x="2382" y="13086"/>
                    </a:cubicBezTo>
                    <a:cubicBezTo>
                      <a:pt x="2454" y="13157"/>
                      <a:pt x="2561" y="13193"/>
                      <a:pt x="2680" y="13205"/>
                    </a:cubicBezTo>
                    <a:lnTo>
                      <a:pt x="2680" y="13193"/>
                    </a:lnTo>
                    <a:cubicBezTo>
                      <a:pt x="3061" y="13181"/>
                      <a:pt x="3251" y="12717"/>
                      <a:pt x="2977" y="12455"/>
                    </a:cubicBezTo>
                    <a:cubicBezTo>
                      <a:pt x="2501" y="12002"/>
                      <a:pt x="2096" y="11490"/>
                      <a:pt x="1763" y="10931"/>
                    </a:cubicBezTo>
                    <a:cubicBezTo>
                      <a:pt x="1669" y="10777"/>
                      <a:pt x="1533" y="10713"/>
                      <a:pt x="1399" y="10713"/>
                    </a:cubicBezTo>
                    <a:close/>
                    <a:moveTo>
                      <a:pt x="13515" y="11071"/>
                    </a:moveTo>
                    <a:cubicBezTo>
                      <a:pt x="13392" y="11071"/>
                      <a:pt x="13266" y="11124"/>
                      <a:pt x="13169" y="11252"/>
                    </a:cubicBezTo>
                    <a:cubicBezTo>
                      <a:pt x="12812" y="11800"/>
                      <a:pt x="12383" y="12288"/>
                      <a:pt x="11883" y="12705"/>
                    </a:cubicBezTo>
                    <a:cubicBezTo>
                      <a:pt x="11574" y="12967"/>
                      <a:pt x="11752" y="13467"/>
                      <a:pt x="12157" y="13479"/>
                    </a:cubicBezTo>
                    <a:cubicBezTo>
                      <a:pt x="12264" y="13467"/>
                      <a:pt x="12360" y="13431"/>
                      <a:pt x="12443" y="13372"/>
                    </a:cubicBezTo>
                    <a:cubicBezTo>
                      <a:pt x="13003" y="12895"/>
                      <a:pt x="13491" y="12348"/>
                      <a:pt x="13895" y="11729"/>
                    </a:cubicBezTo>
                    <a:cubicBezTo>
                      <a:pt x="14098" y="11391"/>
                      <a:pt x="13815" y="11071"/>
                      <a:pt x="13515" y="11071"/>
                    </a:cubicBezTo>
                    <a:close/>
                    <a:moveTo>
                      <a:pt x="4331" y="13506"/>
                    </a:moveTo>
                    <a:cubicBezTo>
                      <a:pt x="3932" y="13506"/>
                      <a:pt x="3706" y="14136"/>
                      <a:pt x="4180" y="14348"/>
                    </a:cubicBezTo>
                    <a:cubicBezTo>
                      <a:pt x="4835" y="14681"/>
                      <a:pt x="5537" y="14908"/>
                      <a:pt x="6264" y="15038"/>
                    </a:cubicBezTo>
                    <a:lnTo>
                      <a:pt x="6335" y="15038"/>
                    </a:lnTo>
                    <a:cubicBezTo>
                      <a:pt x="6859" y="15038"/>
                      <a:pt x="6930" y="14276"/>
                      <a:pt x="6406" y="14181"/>
                    </a:cubicBezTo>
                    <a:cubicBezTo>
                      <a:pt x="5764" y="14074"/>
                      <a:pt x="5144" y="13860"/>
                      <a:pt x="4561" y="13574"/>
                    </a:cubicBezTo>
                    <a:cubicBezTo>
                      <a:pt x="4481" y="13527"/>
                      <a:pt x="4403" y="13506"/>
                      <a:pt x="4331" y="13506"/>
                    </a:cubicBezTo>
                    <a:close/>
                    <a:moveTo>
                      <a:pt x="10414" y="13689"/>
                    </a:moveTo>
                    <a:cubicBezTo>
                      <a:pt x="10356" y="13689"/>
                      <a:pt x="10294" y="13701"/>
                      <a:pt x="10228" y="13729"/>
                    </a:cubicBezTo>
                    <a:cubicBezTo>
                      <a:pt x="9633" y="13991"/>
                      <a:pt x="9002" y="14157"/>
                      <a:pt x="8359" y="14229"/>
                    </a:cubicBezTo>
                    <a:cubicBezTo>
                      <a:pt x="7811" y="14288"/>
                      <a:pt x="7859" y="15098"/>
                      <a:pt x="8407" y="15098"/>
                    </a:cubicBezTo>
                    <a:lnTo>
                      <a:pt x="8454" y="15098"/>
                    </a:lnTo>
                    <a:cubicBezTo>
                      <a:pt x="9181" y="15003"/>
                      <a:pt x="9895" y="14812"/>
                      <a:pt x="10574" y="14527"/>
                    </a:cubicBezTo>
                    <a:cubicBezTo>
                      <a:pt x="11034" y="14328"/>
                      <a:pt x="10833" y="13689"/>
                      <a:pt x="10414" y="136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2904;p40">
              <a:extLst>
                <a:ext uri="{FF2B5EF4-FFF2-40B4-BE49-F238E27FC236}">
                  <a16:creationId xmlns:a16="http://schemas.microsoft.com/office/drawing/2014/main" id="{5D79CE46-164D-447A-A3A8-EF39601AF907}"/>
                </a:ext>
              </a:extLst>
            </p:cNvPr>
            <p:cNvSpPr/>
            <p:nvPr/>
          </p:nvSpPr>
          <p:spPr>
            <a:xfrm>
              <a:off x="7495983" y="4325886"/>
              <a:ext cx="502702" cy="501540"/>
            </a:xfrm>
            <a:custGeom>
              <a:avLst/>
              <a:gdLst/>
              <a:ahLst/>
              <a:cxnLst/>
              <a:rect l="l" t="t" r="r" b="b"/>
              <a:pathLst>
                <a:path w="15146" h="15111" extrusionOk="0">
                  <a:moveTo>
                    <a:pt x="7585" y="1"/>
                  </a:moveTo>
                  <a:cubicBezTo>
                    <a:pt x="7430" y="1"/>
                    <a:pt x="7287" y="13"/>
                    <a:pt x="7132" y="25"/>
                  </a:cubicBezTo>
                  <a:cubicBezTo>
                    <a:pt x="6572" y="48"/>
                    <a:pt x="6607" y="883"/>
                    <a:pt x="7146" y="883"/>
                  </a:cubicBezTo>
                  <a:cubicBezTo>
                    <a:pt x="7157" y="883"/>
                    <a:pt x="7168" y="883"/>
                    <a:pt x="7180" y="882"/>
                  </a:cubicBezTo>
                  <a:cubicBezTo>
                    <a:pt x="7311" y="870"/>
                    <a:pt x="7442" y="870"/>
                    <a:pt x="7573" y="870"/>
                  </a:cubicBezTo>
                  <a:cubicBezTo>
                    <a:pt x="8097" y="882"/>
                    <a:pt x="8609" y="941"/>
                    <a:pt x="9121" y="1049"/>
                  </a:cubicBezTo>
                  <a:cubicBezTo>
                    <a:pt x="9153" y="1059"/>
                    <a:pt x="9186" y="1060"/>
                    <a:pt x="9219" y="1060"/>
                  </a:cubicBezTo>
                  <a:lnTo>
                    <a:pt x="9219" y="1060"/>
                  </a:lnTo>
                  <a:cubicBezTo>
                    <a:pt x="9740" y="1058"/>
                    <a:pt x="9822" y="322"/>
                    <a:pt x="9323" y="203"/>
                  </a:cubicBezTo>
                  <a:cubicBezTo>
                    <a:pt x="8752" y="72"/>
                    <a:pt x="8168" y="13"/>
                    <a:pt x="7585" y="1"/>
                  </a:cubicBezTo>
                  <a:close/>
                  <a:moveTo>
                    <a:pt x="9219" y="1060"/>
                  </a:moveTo>
                  <a:lnTo>
                    <a:pt x="9219" y="1060"/>
                  </a:lnTo>
                  <a:cubicBezTo>
                    <a:pt x="9218" y="1060"/>
                    <a:pt x="9217" y="1060"/>
                    <a:pt x="9216" y="1060"/>
                  </a:cubicBezTo>
                  <a:lnTo>
                    <a:pt x="9228" y="1060"/>
                  </a:lnTo>
                  <a:cubicBezTo>
                    <a:pt x="9225" y="1060"/>
                    <a:pt x="9222" y="1060"/>
                    <a:pt x="9219" y="1060"/>
                  </a:cubicBezTo>
                  <a:close/>
                  <a:moveTo>
                    <a:pt x="5178" y="424"/>
                  </a:moveTo>
                  <a:cubicBezTo>
                    <a:pt x="5119" y="424"/>
                    <a:pt x="5056" y="437"/>
                    <a:pt x="4989" y="465"/>
                  </a:cubicBezTo>
                  <a:cubicBezTo>
                    <a:pt x="4299" y="715"/>
                    <a:pt x="3644" y="1072"/>
                    <a:pt x="3060" y="1513"/>
                  </a:cubicBezTo>
                  <a:cubicBezTo>
                    <a:pt x="2727" y="1763"/>
                    <a:pt x="2894" y="2287"/>
                    <a:pt x="3310" y="2287"/>
                  </a:cubicBezTo>
                  <a:cubicBezTo>
                    <a:pt x="3323" y="2288"/>
                    <a:pt x="3335" y="2289"/>
                    <a:pt x="3347" y="2289"/>
                  </a:cubicBezTo>
                  <a:cubicBezTo>
                    <a:pt x="3430" y="2289"/>
                    <a:pt x="3512" y="2255"/>
                    <a:pt x="3584" y="2203"/>
                  </a:cubicBezTo>
                  <a:cubicBezTo>
                    <a:pt x="4096" y="1822"/>
                    <a:pt x="4680" y="1501"/>
                    <a:pt x="5287" y="1287"/>
                  </a:cubicBezTo>
                  <a:cubicBezTo>
                    <a:pt x="5801" y="1119"/>
                    <a:pt x="5612" y="424"/>
                    <a:pt x="5178" y="424"/>
                  </a:cubicBezTo>
                  <a:close/>
                  <a:moveTo>
                    <a:pt x="11096" y="930"/>
                  </a:moveTo>
                  <a:cubicBezTo>
                    <a:pt x="10702" y="930"/>
                    <a:pt x="10439" y="1559"/>
                    <a:pt x="10930" y="1775"/>
                  </a:cubicBezTo>
                  <a:cubicBezTo>
                    <a:pt x="11490" y="2096"/>
                    <a:pt x="12002" y="2501"/>
                    <a:pt x="12454" y="2977"/>
                  </a:cubicBezTo>
                  <a:cubicBezTo>
                    <a:pt x="12538" y="3061"/>
                    <a:pt x="12645" y="3108"/>
                    <a:pt x="12764" y="3108"/>
                  </a:cubicBezTo>
                  <a:lnTo>
                    <a:pt x="12764" y="3120"/>
                  </a:lnTo>
                  <a:cubicBezTo>
                    <a:pt x="13145" y="3120"/>
                    <a:pt x="13347" y="2668"/>
                    <a:pt x="13085" y="2382"/>
                  </a:cubicBezTo>
                  <a:cubicBezTo>
                    <a:pt x="12573" y="1846"/>
                    <a:pt x="12002" y="1394"/>
                    <a:pt x="11359" y="1025"/>
                  </a:cubicBezTo>
                  <a:cubicBezTo>
                    <a:pt x="11269" y="958"/>
                    <a:pt x="11180" y="930"/>
                    <a:pt x="11096" y="930"/>
                  </a:cubicBezTo>
                  <a:close/>
                  <a:moveTo>
                    <a:pt x="1826" y="2895"/>
                  </a:moveTo>
                  <a:cubicBezTo>
                    <a:pt x="1712" y="2895"/>
                    <a:pt x="1595" y="2944"/>
                    <a:pt x="1501" y="3061"/>
                  </a:cubicBezTo>
                  <a:cubicBezTo>
                    <a:pt x="1060" y="3644"/>
                    <a:pt x="703" y="4299"/>
                    <a:pt x="453" y="4989"/>
                  </a:cubicBezTo>
                  <a:cubicBezTo>
                    <a:pt x="370" y="5216"/>
                    <a:pt x="489" y="5466"/>
                    <a:pt x="715" y="5549"/>
                  </a:cubicBezTo>
                  <a:cubicBezTo>
                    <a:pt x="762" y="5573"/>
                    <a:pt x="810" y="5573"/>
                    <a:pt x="858" y="5573"/>
                  </a:cubicBezTo>
                  <a:lnTo>
                    <a:pt x="858" y="5585"/>
                  </a:lnTo>
                  <a:cubicBezTo>
                    <a:pt x="1048" y="5573"/>
                    <a:pt x="1203" y="5466"/>
                    <a:pt x="1274" y="5287"/>
                  </a:cubicBezTo>
                  <a:cubicBezTo>
                    <a:pt x="1489" y="4680"/>
                    <a:pt x="1798" y="4097"/>
                    <a:pt x="2191" y="3573"/>
                  </a:cubicBezTo>
                  <a:cubicBezTo>
                    <a:pt x="2416" y="3243"/>
                    <a:pt x="2131" y="2895"/>
                    <a:pt x="1826" y="2895"/>
                  </a:cubicBezTo>
                  <a:close/>
                  <a:moveTo>
                    <a:pt x="13964" y="3928"/>
                  </a:moveTo>
                  <a:cubicBezTo>
                    <a:pt x="13675" y="3928"/>
                    <a:pt x="13386" y="4218"/>
                    <a:pt x="13562" y="4561"/>
                  </a:cubicBezTo>
                  <a:cubicBezTo>
                    <a:pt x="13859" y="5144"/>
                    <a:pt x="14062" y="5763"/>
                    <a:pt x="14181" y="6406"/>
                  </a:cubicBezTo>
                  <a:cubicBezTo>
                    <a:pt x="14216" y="6621"/>
                    <a:pt x="14395" y="6763"/>
                    <a:pt x="14597" y="6763"/>
                  </a:cubicBezTo>
                  <a:cubicBezTo>
                    <a:pt x="14871" y="6763"/>
                    <a:pt x="15074" y="6525"/>
                    <a:pt x="15026" y="6252"/>
                  </a:cubicBezTo>
                  <a:cubicBezTo>
                    <a:pt x="14907" y="5537"/>
                    <a:pt x="14669" y="4835"/>
                    <a:pt x="14336" y="4168"/>
                  </a:cubicBezTo>
                  <a:cubicBezTo>
                    <a:pt x="14249" y="3999"/>
                    <a:pt x="14107" y="3928"/>
                    <a:pt x="13964" y="3928"/>
                  </a:cubicBezTo>
                  <a:close/>
                  <a:moveTo>
                    <a:pt x="454" y="6739"/>
                  </a:moveTo>
                  <a:cubicBezTo>
                    <a:pt x="226" y="6739"/>
                    <a:pt x="35" y="6914"/>
                    <a:pt x="12" y="7144"/>
                  </a:cubicBezTo>
                  <a:cubicBezTo>
                    <a:pt x="0" y="7287"/>
                    <a:pt x="0" y="7430"/>
                    <a:pt x="0" y="7585"/>
                  </a:cubicBezTo>
                  <a:cubicBezTo>
                    <a:pt x="0" y="8168"/>
                    <a:pt x="72" y="8752"/>
                    <a:pt x="203" y="9335"/>
                  </a:cubicBezTo>
                  <a:cubicBezTo>
                    <a:pt x="250" y="9526"/>
                    <a:pt x="429" y="9669"/>
                    <a:pt x="631" y="9669"/>
                  </a:cubicBezTo>
                  <a:cubicBezTo>
                    <a:pt x="655" y="9669"/>
                    <a:pt x="691" y="9657"/>
                    <a:pt x="727" y="9657"/>
                  </a:cubicBezTo>
                  <a:cubicBezTo>
                    <a:pt x="965" y="9597"/>
                    <a:pt x="1108" y="9359"/>
                    <a:pt x="1048" y="9133"/>
                  </a:cubicBezTo>
                  <a:cubicBezTo>
                    <a:pt x="929" y="8621"/>
                    <a:pt x="870" y="8097"/>
                    <a:pt x="870" y="7585"/>
                  </a:cubicBezTo>
                  <a:cubicBezTo>
                    <a:pt x="870" y="7454"/>
                    <a:pt x="881" y="7323"/>
                    <a:pt x="881" y="7192"/>
                  </a:cubicBezTo>
                  <a:cubicBezTo>
                    <a:pt x="893" y="6954"/>
                    <a:pt x="715" y="6752"/>
                    <a:pt x="477" y="6740"/>
                  </a:cubicBezTo>
                  <a:cubicBezTo>
                    <a:pt x="469" y="6739"/>
                    <a:pt x="462" y="6739"/>
                    <a:pt x="454" y="6739"/>
                  </a:cubicBezTo>
                  <a:close/>
                  <a:moveTo>
                    <a:pt x="14706" y="7174"/>
                  </a:moveTo>
                  <a:cubicBezTo>
                    <a:pt x="14496" y="7174"/>
                    <a:pt x="14288" y="7311"/>
                    <a:pt x="14276" y="7585"/>
                  </a:cubicBezTo>
                  <a:cubicBezTo>
                    <a:pt x="14276" y="8228"/>
                    <a:pt x="14181" y="8883"/>
                    <a:pt x="13990" y="9502"/>
                  </a:cubicBezTo>
                  <a:cubicBezTo>
                    <a:pt x="13919" y="9728"/>
                    <a:pt x="14062" y="9978"/>
                    <a:pt x="14288" y="10038"/>
                  </a:cubicBezTo>
                  <a:cubicBezTo>
                    <a:pt x="14336" y="10050"/>
                    <a:pt x="14371" y="10062"/>
                    <a:pt x="14419" y="10062"/>
                  </a:cubicBezTo>
                  <a:cubicBezTo>
                    <a:pt x="14609" y="10062"/>
                    <a:pt x="14764" y="9931"/>
                    <a:pt x="14824" y="9752"/>
                  </a:cubicBezTo>
                  <a:cubicBezTo>
                    <a:pt x="15038" y="9049"/>
                    <a:pt x="15145" y="8311"/>
                    <a:pt x="15145" y="7585"/>
                  </a:cubicBezTo>
                  <a:cubicBezTo>
                    <a:pt x="15127" y="7311"/>
                    <a:pt x="14916" y="7174"/>
                    <a:pt x="14706" y="7174"/>
                  </a:cubicBezTo>
                  <a:close/>
                  <a:moveTo>
                    <a:pt x="1414" y="10729"/>
                  </a:moveTo>
                  <a:cubicBezTo>
                    <a:pt x="1124" y="10729"/>
                    <a:pt x="839" y="11033"/>
                    <a:pt x="1012" y="11371"/>
                  </a:cubicBezTo>
                  <a:cubicBezTo>
                    <a:pt x="1382" y="12002"/>
                    <a:pt x="1846" y="12586"/>
                    <a:pt x="2382" y="13086"/>
                  </a:cubicBezTo>
                  <a:cubicBezTo>
                    <a:pt x="2465" y="13169"/>
                    <a:pt x="2560" y="13205"/>
                    <a:pt x="2679" y="13205"/>
                  </a:cubicBezTo>
                  <a:cubicBezTo>
                    <a:pt x="3060" y="13193"/>
                    <a:pt x="3251" y="12729"/>
                    <a:pt x="2977" y="12455"/>
                  </a:cubicBezTo>
                  <a:cubicBezTo>
                    <a:pt x="2501" y="12014"/>
                    <a:pt x="2096" y="11502"/>
                    <a:pt x="1763" y="10931"/>
                  </a:cubicBezTo>
                  <a:cubicBezTo>
                    <a:pt x="1671" y="10788"/>
                    <a:pt x="1542" y="10729"/>
                    <a:pt x="1414" y="10729"/>
                  </a:cubicBezTo>
                  <a:close/>
                  <a:moveTo>
                    <a:pt x="13539" y="11044"/>
                  </a:moveTo>
                  <a:cubicBezTo>
                    <a:pt x="13407" y="11044"/>
                    <a:pt x="13273" y="11108"/>
                    <a:pt x="13181" y="11264"/>
                  </a:cubicBezTo>
                  <a:cubicBezTo>
                    <a:pt x="12823" y="11812"/>
                    <a:pt x="12383" y="12300"/>
                    <a:pt x="11883" y="12717"/>
                  </a:cubicBezTo>
                  <a:cubicBezTo>
                    <a:pt x="11573" y="12979"/>
                    <a:pt x="11752" y="13479"/>
                    <a:pt x="12169" y="13479"/>
                  </a:cubicBezTo>
                  <a:cubicBezTo>
                    <a:pt x="12264" y="13479"/>
                    <a:pt x="12359" y="13443"/>
                    <a:pt x="12442" y="13383"/>
                  </a:cubicBezTo>
                  <a:cubicBezTo>
                    <a:pt x="13002" y="12907"/>
                    <a:pt x="13502" y="12359"/>
                    <a:pt x="13895" y="11740"/>
                  </a:cubicBezTo>
                  <a:cubicBezTo>
                    <a:pt x="14154" y="11398"/>
                    <a:pt x="13850" y="11044"/>
                    <a:pt x="13539" y="11044"/>
                  </a:cubicBezTo>
                  <a:close/>
                  <a:moveTo>
                    <a:pt x="4380" y="13543"/>
                  </a:moveTo>
                  <a:cubicBezTo>
                    <a:pt x="3981" y="13543"/>
                    <a:pt x="3766" y="14122"/>
                    <a:pt x="4180" y="14360"/>
                  </a:cubicBezTo>
                  <a:cubicBezTo>
                    <a:pt x="4834" y="14681"/>
                    <a:pt x="5537" y="14919"/>
                    <a:pt x="6263" y="15050"/>
                  </a:cubicBezTo>
                  <a:lnTo>
                    <a:pt x="6335" y="15050"/>
                  </a:lnTo>
                  <a:cubicBezTo>
                    <a:pt x="6858" y="15038"/>
                    <a:pt x="6930" y="14288"/>
                    <a:pt x="6406" y="14193"/>
                  </a:cubicBezTo>
                  <a:cubicBezTo>
                    <a:pt x="5775" y="14074"/>
                    <a:pt x="5144" y="13872"/>
                    <a:pt x="4572" y="13586"/>
                  </a:cubicBezTo>
                  <a:cubicBezTo>
                    <a:pt x="4505" y="13556"/>
                    <a:pt x="4440" y="13543"/>
                    <a:pt x="4380" y="13543"/>
                  </a:cubicBezTo>
                  <a:close/>
                  <a:moveTo>
                    <a:pt x="10406" y="13703"/>
                  </a:moveTo>
                  <a:cubicBezTo>
                    <a:pt x="10350" y="13703"/>
                    <a:pt x="10290" y="13715"/>
                    <a:pt x="10228" y="13741"/>
                  </a:cubicBezTo>
                  <a:cubicBezTo>
                    <a:pt x="9633" y="13991"/>
                    <a:pt x="9002" y="14169"/>
                    <a:pt x="8359" y="14241"/>
                  </a:cubicBezTo>
                  <a:cubicBezTo>
                    <a:pt x="7795" y="14276"/>
                    <a:pt x="7834" y="15110"/>
                    <a:pt x="8383" y="15110"/>
                  </a:cubicBezTo>
                  <a:cubicBezTo>
                    <a:pt x="8391" y="15110"/>
                    <a:pt x="8398" y="15110"/>
                    <a:pt x="8406" y="15110"/>
                  </a:cubicBezTo>
                  <a:lnTo>
                    <a:pt x="8454" y="15098"/>
                  </a:lnTo>
                  <a:cubicBezTo>
                    <a:pt x="9180" y="15015"/>
                    <a:pt x="9895" y="14824"/>
                    <a:pt x="10573" y="14538"/>
                  </a:cubicBezTo>
                  <a:cubicBezTo>
                    <a:pt x="11024" y="14329"/>
                    <a:pt x="10819" y="13703"/>
                    <a:pt x="10406" y="137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05;p40">
              <a:extLst>
                <a:ext uri="{FF2B5EF4-FFF2-40B4-BE49-F238E27FC236}">
                  <a16:creationId xmlns:a16="http://schemas.microsoft.com/office/drawing/2014/main" id="{04D570D2-65E3-45BB-A2F4-AC5EC2AEFEAB}"/>
                </a:ext>
              </a:extLst>
            </p:cNvPr>
            <p:cNvSpPr/>
            <p:nvPr/>
          </p:nvSpPr>
          <p:spPr>
            <a:xfrm>
              <a:off x="7578162" y="4426647"/>
              <a:ext cx="338310" cy="308173"/>
            </a:xfrm>
            <a:custGeom>
              <a:avLst/>
              <a:gdLst/>
              <a:ahLst/>
              <a:cxnLst/>
              <a:rect l="l" t="t" r="r" b="b"/>
              <a:pathLst>
                <a:path w="10193" h="9285" extrusionOk="0">
                  <a:moveTo>
                    <a:pt x="5095" y="0"/>
                  </a:moveTo>
                  <a:cubicBezTo>
                    <a:pt x="3909" y="0"/>
                    <a:pt x="2721" y="453"/>
                    <a:pt x="1811" y="1358"/>
                  </a:cubicBezTo>
                  <a:cubicBezTo>
                    <a:pt x="1" y="3179"/>
                    <a:pt x="1" y="6108"/>
                    <a:pt x="1811" y="7918"/>
                  </a:cubicBezTo>
                  <a:cubicBezTo>
                    <a:pt x="2721" y="8829"/>
                    <a:pt x="3909" y="9284"/>
                    <a:pt x="5095" y="9284"/>
                  </a:cubicBezTo>
                  <a:cubicBezTo>
                    <a:pt x="6281" y="9284"/>
                    <a:pt x="7466" y="8829"/>
                    <a:pt x="8371" y="7918"/>
                  </a:cubicBezTo>
                  <a:cubicBezTo>
                    <a:pt x="10193" y="6108"/>
                    <a:pt x="10193" y="3179"/>
                    <a:pt x="8371" y="1358"/>
                  </a:cubicBezTo>
                  <a:cubicBezTo>
                    <a:pt x="7466" y="453"/>
                    <a:pt x="6281" y="0"/>
                    <a:pt x="5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08;p40">
              <a:extLst>
                <a:ext uri="{FF2B5EF4-FFF2-40B4-BE49-F238E27FC236}">
                  <a16:creationId xmlns:a16="http://schemas.microsoft.com/office/drawing/2014/main" id="{43A19B5E-1BEA-40A8-B931-F97B81C5CF8C}"/>
                </a:ext>
              </a:extLst>
            </p:cNvPr>
            <p:cNvSpPr txBox="1"/>
            <p:nvPr/>
          </p:nvSpPr>
          <p:spPr>
            <a:xfrm>
              <a:off x="8053196" y="3989492"/>
              <a:ext cx="2472952" cy="416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Georgia" panose="02040502050405020303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Axiom</a:t>
              </a:r>
              <a:endParaRPr sz="2000" dirty="0">
                <a:solidFill>
                  <a:schemeClr val="accent1"/>
                </a:solidFill>
                <a:latin typeface="Georgia" panose="02040502050405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2901;p40">
              <a:extLst>
                <a:ext uri="{FF2B5EF4-FFF2-40B4-BE49-F238E27FC236}">
                  <a16:creationId xmlns:a16="http://schemas.microsoft.com/office/drawing/2014/main" id="{F03C3627-7CF4-450F-B7B1-38E7B95170B7}"/>
                </a:ext>
              </a:extLst>
            </p:cNvPr>
            <p:cNvSpPr txBox="1"/>
            <p:nvPr/>
          </p:nvSpPr>
          <p:spPr>
            <a:xfrm>
              <a:off x="3509892" y="2547185"/>
              <a:ext cx="2472952" cy="416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0000"/>
                  </a:solidFill>
                  <a:latin typeface="Georgia" panose="02040502050405020303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Axiom</a:t>
              </a:r>
              <a:endParaRPr sz="2000" dirty="0">
                <a:solidFill>
                  <a:srgbClr val="FF0000"/>
                </a:solidFill>
                <a:latin typeface="Georgia" panose="02040502050405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73B528-39E7-4C68-B15A-F89A0E4FE69A}"/>
                </a:ext>
              </a:extLst>
            </p:cNvPr>
            <p:cNvSpPr txBox="1"/>
            <p:nvPr/>
          </p:nvSpPr>
          <p:spPr>
            <a:xfrm>
              <a:off x="3515475" y="2956584"/>
              <a:ext cx="22625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Georgia Pro Light" panose="02040302050405020303" pitchFamily="18" charset="0"/>
                  <a:ea typeface="+mn-ea"/>
                  <a:cs typeface="+mn-cs"/>
                </a:rPr>
                <a:t>Homogeneity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Georgia Pro Light" panose="02040302050405020303" pitchFamily="18" charset="0"/>
                  <a:ea typeface="+mn-ea"/>
                  <a:cs typeface="+mn-cs"/>
                </a:rPr>
                <a:t>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577A188-B2F9-4DFF-A2D5-5754532B628B}"/>
                </a:ext>
              </a:extLst>
            </p:cNvPr>
            <p:cNvSpPr txBox="1"/>
            <p:nvPr/>
          </p:nvSpPr>
          <p:spPr>
            <a:xfrm>
              <a:off x="2483814" y="4141548"/>
              <a:ext cx="2262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Additivity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C3252A2-0C46-4B69-926F-9A4135851BEC}"/>
                </a:ext>
              </a:extLst>
            </p:cNvPr>
            <p:cNvSpPr txBox="1"/>
            <p:nvPr/>
          </p:nvSpPr>
          <p:spPr>
            <a:xfrm>
              <a:off x="1221825" y="5425427"/>
              <a:ext cx="2262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Symmetry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FFD166E-F868-4C9D-833A-C9CFA6ADBF94}"/>
                </a:ext>
              </a:extLst>
            </p:cNvPr>
            <p:cNvSpPr txBox="1"/>
            <p:nvPr/>
          </p:nvSpPr>
          <p:spPr>
            <a:xfrm>
              <a:off x="8160044" y="4348146"/>
              <a:ext cx="2262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88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42B65-F491-4B6B-AB17-5A9987D4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39151"/>
            <a:ext cx="11774658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BE2AD-FC7F-4371-AAEF-23658288C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2381250" cy="1511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AF8826-F4BB-422B-A85E-B1B70925F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8839200" y="0"/>
            <a:ext cx="3352800" cy="149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57C0A-A949-4943-90E2-3CC22C763CFA}"/>
              </a:ext>
            </a:extLst>
          </p:cNvPr>
          <p:cNvSpPr txBox="1"/>
          <p:nvPr/>
        </p:nvSpPr>
        <p:spPr>
          <a:xfrm flipV="1">
            <a:off x="8839200" y="5450207"/>
            <a:ext cx="335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Palestinian_identit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679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BEFBD-A0D8-4BF9-AF87-40D1E2388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07" y="63792"/>
            <a:ext cx="4862024" cy="44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A632BF-A387-46D6-895C-EDD1CE1D236B}"/>
              </a:ext>
            </a:extLst>
          </p:cNvPr>
          <p:cNvSpPr/>
          <p:nvPr/>
        </p:nvSpPr>
        <p:spPr>
          <a:xfrm>
            <a:off x="3090196" y="324433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Sin3x</a:t>
            </a:r>
            <a:r>
              <a:rPr lang="en-US" sz="2400" dirty="0"/>
              <a:t> +Sin5x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9AFBA0-E90E-4588-A93A-956E57DA8757}"/>
              </a:ext>
            </a:extLst>
          </p:cNvPr>
          <p:cNvSpPr/>
          <p:nvPr/>
        </p:nvSpPr>
        <p:spPr>
          <a:xfrm>
            <a:off x="3090196" y="755270"/>
            <a:ext cx="1498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sin2x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C93FB-F309-4CDD-AB3E-36C3156E5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3595" y="63792"/>
            <a:ext cx="6415200" cy="6794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475AE-DDB9-4501-A4AF-47236BCE841D}"/>
              </a:ext>
            </a:extLst>
          </p:cNvPr>
          <p:cNvSpPr txBox="1"/>
          <p:nvPr/>
        </p:nvSpPr>
        <p:spPr>
          <a:xfrm>
            <a:off x="5022795" y="4635954"/>
            <a:ext cx="100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digital-library.theiet.org/doi/abs/10.1049/rsn2.1250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5B329-C3D3-4187-8466-F21D52623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" y="4216764"/>
            <a:ext cx="5022794" cy="27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C5EF5-D0F0-41DA-ADD3-D79A452D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94" y="0"/>
            <a:ext cx="687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C2032-9304-4A62-9FEC-F09072B23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" y="0"/>
            <a:ext cx="5559483" cy="4849374"/>
          </a:xfrm>
          <a:prstGeom prst="rect">
            <a:avLst/>
          </a:prstGeom>
          <a:blipFill dpi="0" rotWithShape="1">
            <a:blip r:embed="rId3">
              <a:alphaModFix amt="73000"/>
            </a:blip>
            <a:srcRect/>
            <a:tile tx="11430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D7694-E7C3-4303-9BD1-25F13208D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23722" y="63792"/>
            <a:ext cx="6125189" cy="682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93DFE-A56C-4DC6-AC9B-50EEBC1D9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39347" y="4675430"/>
            <a:ext cx="5811276" cy="22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142</Words>
  <Application>Microsoft Office PowerPoint</Application>
  <PresentationFormat>Widescreen</PresentationFormat>
  <Paragraphs>56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</vt:lpstr>
      <vt:lpstr>Forte</vt:lpstr>
      <vt:lpstr>Georgia</vt:lpstr>
      <vt:lpstr>Georgia Pro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Naymur Rahman</dc:creator>
  <cp:lastModifiedBy>Naymur Rahman</cp:lastModifiedBy>
  <cp:revision>19</cp:revision>
  <dcterms:created xsi:type="dcterms:W3CDTF">2025-05-27T17:26:02Z</dcterms:created>
  <dcterms:modified xsi:type="dcterms:W3CDTF">2025-05-28T20:18:39Z</dcterms:modified>
</cp:coreProperties>
</file>